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5"/>
  </p:notesMasterIdLst>
  <p:sldIdLst>
    <p:sldId id="256" r:id="rId2"/>
    <p:sldId id="260" r:id="rId3"/>
    <p:sldId id="296" r:id="rId4"/>
    <p:sldId id="266" r:id="rId5"/>
    <p:sldId id="267" r:id="rId6"/>
    <p:sldId id="268" r:id="rId7"/>
    <p:sldId id="298" r:id="rId8"/>
    <p:sldId id="286" r:id="rId9"/>
    <p:sldId id="273" r:id="rId10"/>
    <p:sldId id="288" r:id="rId11"/>
    <p:sldId id="289" r:id="rId12"/>
    <p:sldId id="290" r:id="rId13"/>
    <p:sldId id="292" r:id="rId14"/>
    <p:sldId id="291" r:id="rId15"/>
    <p:sldId id="274" r:id="rId16"/>
    <p:sldId id="299" r:id="rId17"/>
    <p:sldId id="300" r:id="rId18"/>
    <p:sldId id="275" r:id="rId19"/>
    <p:sldId id="283" r:id="rId20"/>
    <p:sldId id="293" r:id="rId21"/>
    <p:sldId id="276" r:id="rId22"/>
    <p:sldId id="277" r:id="rId23"/>
    <p:sldId id="282" r:id="rId24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32EA3A1-87BD-4BE5-83D8-A6E22483E2BC}">
          <p14:sldIdLst>
            <p14:sldId id="256"/>
            <p14:sldId id="260"/>
            <p14:sldId id="296"/>
            <p14:sldId id="266"/>
            <p14:sldId id="267"/>
            <p14:sldId id="268"/>
            <p14:sldId id="298"/>
            <p14:sldId id="286"/>
            <p14:sldId id="273"/>
            <p14:sldId id="288"/>
            <p14:sldId id="289"/>
            <p14:sldId id="290"/>
            <p14:sldId id="292"/>
            <p14:sldId id="291"/>
            <p14:sldId id="274"/>
            <p14:sldId id="299"/>
            <p14:sldId id="300"/>
            <p14:sldId id="275"/>
            <p14:sldId id="283"/>
            <p14:sldId id="293"/>
            <p14:sldId id="276"/>
            <p14:sldId id="277"/>
            <p14:sldId id="28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B2C1B"/>
    <a:srgbClr val="5D5DFF"/>
    <a:srgbClr val="EA9C00"/>
    <a:srgbClr val="6BA42C"/>
    <a:srgbClr val="0099FF"/>
    <a:srgbClr val="99CCFF"/>
    <a:srgbClr val="33CCFF"/>
    <a:srgbClr val="8EE185"/>
    <a:srgbClr val="FFAA01"/>
    <a:srgbClr val="FFB8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8DBCD16-C92A-492E-AEE0-229B4253A5B0}" v="3" dt="2024-05-19T18:15:07.63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5033" autoAdjust="0"/>
  </p:normalViewPr>
  <p:slideViewPr>
    <p:cSldViewPr snapToGrid="0">
      <p:cViewPr varScale="1">
        <p:scale>
          <a:sx n="88" d="100"/>
          <a:sy n="88" d="100"/>
        </p:scale>
        <p:origin x="100" y="14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anyi Lai" userId="b9141c39d24f4df0" providerId="LiveId" clId="{A0A7C832-0C0E-496F-A701-B017F6C6DC5D}"/>
    <pc:docChg chg="undo redo custSel modSld">
      <pc:chgData name="Wanyi Lai" userId="b9141c39d24f4df0" providerId="LiveId" clId="{A0A7C832-0C0E-496F-A701-B017F6C6DC5D}" dt="2023-01-11T05:39:50.358" v="33" actId="20577"/>
      <pc:docMkLst>
        <pc:docMk/>
      </pc:docMkLst>
      <pc:sldChg chg="modSp mod">
        <pc:chgData name="Wanyi Lai" userId="b9141c39d24f4df0" providerId="LiveId" clId="{A0A7C832-0C0E-496F-A701-B017F6C6DC5D}" dt="2023-01-11T05:39:50.358" v="33" actId="20577"/>
        <pc:sldMkLst>
          <pc:docMk/>
          <pc:sldMk cId="2117428790" sldId="285"/>
        </pc:sldMkLst>
        <pc:spChg chg="mod">
          <ac:chgData name="Wanyi Lai" userId="b9141c39d24f4df0" providerId="LiveId" clId="{A0A7C832-0C0E-496F-A701-B017F6C6DC5D}" dt="2023-01-11T05:39:50.358" v="33" actId="20577"/>
          <ac:spMkLst>
            <pc:docMk/>
            <pc:sldMk cId="2117428790" sldId="285"/>
            <ac:spMk id="3" creationId="{21CEFDEE-DDF7-B43C-651F-26375CE74AA1}"/>
          </ac:spMkLst>
        </pc:spChg>
      </pc:sldChg>
      <pc:sldChg chg="modSp mod">
        <pc:chgData name="Wanyi Lai" userId="b9141c39d24f4df0" providerId="LiveId" clId="{A0A7C832-0C0E-496F-A701-B017F6C6DC5D}" dt="2023-01-11T05:39:05.860" v="27"/>
        <pc:sldMkLst>
          <pc:docMk/>
          <pc:sldMk cId="564377330" sldId="287"/>
        </pc:sldMkLst>
        <pc:spChg chg="mod">
          <ac:chgData name="Wanyi Lai" userId="b9141c39d24f4df0" providerId="LiveId" clId="{A0A7C832-0C0E-496F-A701-B017F6C6DC5D}" dt="2023-01-11T05:39:05.860" v="27"/>
          <ac:spMkLst>
            <pc:docMk/>
            <pc:sldMk cId="564377330" sldId="287"/>
            <ac:spMk id="3" creationId="{A3D99C90-84D4-BC1B-8E33-86322A5CECE5}"/>
          </ac:spMkLst>
        </pc:spChg>
      </pc:sldChg>
    </pc:docChg>
  </pc:docChgLst>
  <pc:docChgLst>
    <pc:chgData name="Wanyi Lai" userId="b9141c39d24f4df0" providerId="LiveId" clId="{3092C171-75B3-491F-AE2E-20C9485FCCB6}"/>
    <pc:docChg chg="undo custSel addSld delSld modSld modSection modNotesMaster">
      <pc:chgData name="Wanyi Lai" userId="b9141c39d24f4df0" providerId="LiveId" clId="{3092C171-75B3-491F-AE2E-20C9485FCCB6}" dt="2023-09-09T17:33:41.438" v="3839" actId="47"/>
      <pc:docMkLst>
        <pc:docMk/>
      </pc:docMkLst>
      <pc:sldChg chg="del">
        <pc:chgData name="Wanyi Lai" userId="b9141c39d24f4df0" providerId="LiveId" clId="{3092C171-75B3-491F-AE2E-20C9485FCCB6}" dt="2023-09-04T04:46:16.072" v="2891" actId="47"/>
        <pc:sldMkLst>
          <pc:docMk/>
          <pc:sldMk cId="1484903151" sldId="265"/>
        </pc:sldMkLst>
      </pc:sldChg>
      <pc:sldChg chg="modSp mod">
        <pc:chgData name="Wanyi Lai" userId="b9141c39d24f4df0" providerId="LiveId" clId="{3092C171-75B3-491F-AE2E-20C9485FCCB6}" dt="2023-09-03T18:34:55.623" v="1029" actId="20577"/>
        <pc:sldMkLst>
          <pc:docMk/>
          <pc:sldMk cId="969227424" sldId="266"/>
        </pc:sldMkLst>
        <pc:spChg chg="mod">
          <ac:chgData name="Wanyi Lai" userId="b9141c39d24f4df0" providerId="LiveId" clId="{3092C171-75B3-491F-AE2E-20C9485FCCB6}" dt="2023-09-03T18:34:55.623" v="1029" actId="20577"/>
          <ac:spMkLst>
            <pc:docMk/>
            <pc:sldMk cId="969227424" sldId="266"/>
            <ac:spMk id="3" creationId="{D4F0FCB8-A82F-50C8-FCF0-01CDC4BE4233}"/>
          </ac:spMkLst>
        </pc:spChg>
      </pc:sldChg>
      <pc:sldChg chg="addSp delSp modSp mod">
        <pc:chgData name="Wanyi Lai" userId="b9141c39d24f4df0" providerId="LiveId" clId="{3092C171-75B3-491F-AE2E-20C9485FCCB6}" dt="2023-09-08T02:55:46.621" v="3627" actId="20577"/>
        <pc:sldMkLst>
          <pc:docMk/>
          <pc:sldMk cId="1791815577" sldId="273"/>
        </pc:sldMkLst>
        <pc:spChg chg="del">
          <ac:chgData name="Wanyi Lai" userId="b9141c39d24f4df0" providerId="LiveId" clId="{3092C171-75B3-491F-AE2E-20C9485FCCB6}" dt="2023-09-02T22:43:41.594" v="69" actId="478"/>
          <ac:spMkLst>
            <pc:docMk/>
            <pc:sldMk cId="1791815577" sldId="273"/>
            <ac:spMk id="3" creationId="{DE4CC8AE-AC80-9AEA-A3AE-8A5D34CAD80C}"/>
          </ac:spMkLst>
        </pc:spChg>
        <pc:spChg chg="add del mod">
          <ac:chgData name="Wanyi Lai" userId="b9141c39d24f4df0" providerId="LiveId" clId="{3092C171-75B3-491F-AE2E-20C9485FCCB6}" dt="2023-09-02T22:43:44.181" v="70" actId="478"/>
          <ac:spMkLst>
            <pc:docMk/>
            <pc:sldMk cId="1791815577" sldId="273"/>
            <ac:spMk id="6" creationId="{A990C473-7960-DB3A-E7A6-4E1A3800D1D8}"/>
          </ac:spMkLst>
        </pc:spChg>
        <pc:spChg chg="add mod">
          <ac:chgData name="Wanyi Lai" userId="b9141c39d24f4df0" providerId="LiveId" clId="{3092C171-75B3-491F-AE2E-20C9485FCCB6}" dt="2023-09-08T02:55:46.621" v="3627" actId="20577"/>
          <ac:spMkLst>
            <pc:docMk/>
            <pc:sldMk cId="1791815577" sldId="273"/>
            <ac:spMk id="7" creationId="{B4FF8273-C3F3-842D-F5C0-E8016E43785D}"/>
          </ac:spMkLst>
        </pc:spChg>
        <pc:picChg chg="mod">
          <ac:chgData name="Wanyi Lai" userId="b9141c39d24f4df0" providerId="LiveId" clId="{3092C171-75B3-491F-AE2E-20C9485FCCB6}" dt="2023-09-02T22:44:02.755" v="74" actId="1076"/>
          <ac:picMkLst>
            <pc:docMk/>
            <pc:sldMk cId="1791815577" sldId="273"/>
            <ac:picMk id="5" creationId="{096DD46C-2A40-7C31-CA2A-1278BBB13B65}"/>
          </ac:picMkLst>
        </pc:picChg>
      </pc:sldChg>
      <pc:sldChg chg="addSp delSp modSp mod">
        <pc:chgData name="Wanyi Lai" userId="b9141c39d24f4df0" providerId="LiveId" clId="{3092C171-75B3-491F-AE2E-20C9485FCCB6}" dt="2023-09-08T03:05:30.995" v="3747" actId="20577"/>
        <pc:sldMkLst>
          <pc:docMk/>
          <pc:sldMk cId="1727499292" sldId="274"/>
        </pc:sldMkLst>
        <pc:spChg chg="del mod">
          <ac:chgData name="Wanyi Lai" userId="b9141c39d24f4df0" providerId="LiveId" clId="{3092C171-75B3-491F-AE2E-20C9485FCCB6}" dt="2023-09-02T23:04:31.340" v="480" actId="478"/>
          <ac:spMkLst>
            <pc:docMk/>
            <pc:sldMk cId="1727499292" sldId="274"/>
            <ac:spMk id="3" creationId="{DE4CC8AE-AC80-9AEA-A3AE-8A5D34CAD80C}"/>
          </ac:spMkLst>
        </pc:spChg>
        <pc:spChg chg="add del mod">
          <ac:chgData name="Wanyi Lai" userId="b9141c39d24f4df0" providerId="LiveId" clId="{3092C171-75B3-491F-AE2E-20C9485FCCB6}" dt="2023-09-02T23:04:34.117" v="482" actId="478"/>
          <ac:spMkLst>
            <pc:docMk/>
            <pc:sldMk cId="1727499292" sldId="274"/>
            <ac:spMk id="6" creationId="{C062645C-D9DA-39D4-E5E5-E25149FA3EE8}"/>
          </ac:spMkLst>
        </pc:spChg>
        <pc:spChg chg="add mod">
          <ac:chgData name="Wanyi Lai" userId="b9141c39d24f4df0" providerId="LiveId" clId="{3092C171-75B3-491F-AE2E-20C9485FCCB6}" dt="2023-09-08T03:05:30.995" v="3747" actId="20577"/>
          <ac:spMkLst>
            <pc:docMk/>
            <pc:sldMk cId="1727499292" sldId="274"/>
            <ac:spMk id="7" creationId="{4F030F17-C2AA-33B9-FE46-48E6F32FD946}"/>
          </ac:spMkLst>
        </pc:spChg>
        <pc:picChg chg="mod">
          <ac:chgData name="Wanyi Lai" userId="b9141c39d24f4df0" providerId="LiveId" clId="{3092C171-75B3-491F-AE2E-20C9485FCCB6}" dt="2023-09-02T23:04:44.848" v="486" actId="1076"/>
          <ac:picMkLst>
            <pc:docMk/>
            <pc:sldMk cId="1727499292" sldId="274"/>
            <ac:picMk id="4" creationId="{90398B31-7CB9-D1B2-9993-2EFADBDED702}"/>
          </ac:picMkLst>
        </pc:picChg>
      </pc:sldChg>
      <pc:sldChg chg="addSp delSp modSp mod">
        <pc:chgData name="Wanyi Lai" userId="b9141c39d24f4df0" providerId="LiveId" clId="{3092C171-75B3-491F-AE2E-20C9485FCCB6}" dt="2023-09-08T17:58:46.271" v="3825" actId="27636"/>
        <pc:sldMkLst>
          <pc:docMk/>
          <pc:sldMk cId="193820401" sldId="275"/>
        </pc:sldMkLst>
        <pc:spChg chg="del mod">
          <ac:chgData name="Wanyi Lai" userId="b9141c39d24f4df0" providerId="LiveId" clId="{3092C171-75B3-491F-AE2E-20C9485FCCB6}" dt="2023-09-02T23:06:49.654" v="493" actId="478"/>
          <ac:spMkLst>
            <pc:docMk/>
            <pc:sldMk cId="193820401" sldId="275"/>
            <ac:spMk id="3" creationId="{0321710D-A1B0-4629-C2A0-27DEF3B4E1F5}"/>
          </ac:spMkLst>
        </pc:spChg>
        <pc:spChg chg="add del mod">
          <ac:chgData name="Wanyi Lai" userId="b9141c39d24f4df0" providerId="LiveId" clId="{3092C171-75B3-491F-AE2E-20C9485FCCB6}" dt="2023-09-02T23:06:51.699" v="494" actId="478"/>
          <ac:spMkLst>
            <pc:docMk/>
            <pc:sldMk cId="193820401" sldId="275"/>
            <ac:spMk id="5" creationId="{BD7069AD-2C88-A880-A4A5-1C8864807867}"/>
          </ac:spMkLst>
        </pc:spChg>
        <pc:spChg chg="add mod">
          <ac:chgData name="Wanyi Lai" userId="b9141c39d24f4df0" providerId="LiveId" clId="{3092C171-75B3-491F-AE2E-20C9485FCCB6}" dt="2023-09-08T17:58:46.271" v="3825" actId="27636"/>
          <ac:spMkLst>
            <pc:docMk/>
            <pc:sldMk cId="193820401" sldId="275"/>
            <ac:spMk id="6" creationId="{69B95B1A-846D-30AD-CC56-8919482FE30F}"/>
          </ac:spMkLst>
        </pc:spChg>
      </pc:sldChg>
      <pc:sldChg chg="addSp delSp modSp mod">
        <pc:chgData name="Wanyi Lai" userId="b9141c39d24f4df0" providerId="LiveId" clId="{3092C171-75B3-491F-AE2E-20C9485FCCB6}" dt="2023-09-08T03:08:24.936" v="3748" actId="20577"/>
        <pc:sldMkLst>
          <pc:docMk/>
          <pc:sldMk cId="279560824" sldId="276"/>
        </pc:sldMkLst>
        <pc:spChg chg="del">
          <ac:chgData name="Wanyi Lai" userId="b9141c39d24f4df0" providerId="LiveId" clId="{3092C171-75B3-491F-AE2E-20C9485FCCB6}" dt="2023-09-02T23:08:30.339" v="685" actId="478"/>
          <ac:spMkLst>
            <pc:docMk/>
            <pc:sldMk cId="279560824" sldId="276"/>
            <ac:spMk id="3" creationId="{C39393AF-B638-4632-15B0-348746487B9F}"/>
          </ac:spMkLst>
        </pc:spChg>
        <pc:spChg chg="add del mod">
          <ac:chgData name="Wanyi Lai" userId="b9141c39d24f4df0" providerId="LiveId" clId="{3092C171-75B3-491F-AE2E-20C9485FCCB6}" dt="2023-09-02T23:08:57.416" v="690" actId="478"/>
          <ac:spMkLst>
            <pc:docMk/>
            <pc:sldMk cId="279560824" sldId="276"/>
            <ac:spMk id="5" creationId="{11CB333E-4DED-C767-E7D4-2D24A2B32F4A}"/>
          </ac:spMkLst>
        </pc:spChg>
        <pc:spChg chg="add del mod">
          <ac:chgData name="Wanyi Lai" userId="b9141c39d24f4df0" providerId="LiveId" clId="{3092C171-75B3-491F-AE2E-20C9485FCCB6}" dt="2023-09-02T23:08:59.414" v="692" actId="478"/>
          <ac:spMkLst>
            <pc:docMk/>
            <pc:sldMk cId="279560824" sldId="276"/>
            <ac:spMk id="6" creationId="{A957EE0A-7639-9CFD-B1B9-C84398A7990E}"/>
          </ac:spMkLst>
        </pc:spChg>
        <pc:spChg chg="add mod">
          <ac:chgData name="Wanyi Lai" userId="b9141c39d24f4df0" providerId="LiveId" clId="{3092C171-75B3-491F-AE2E-20C9485FCCB6}" dt="2023-09-08T03:08:24.936" v="3748" actId="20577"/>
          <ac:spMkLst>
            <pc:docMk/>
            <pc:sldMk cId="279560824" sldId="276"/>
            <ac:spMk id="8" creationId="{D955680D-4180-679F-5607-F1F93D1E47A2}"/>
          </ac:spMkLst>
        </pc:spChg>
        <pc:picChg chg="del">
          <ac:chgData name="Wanyi Lai" userId="b9141c39d24f4df0" providerId="LiveId" clId="{3092C171-75B3-491F-AE2E-20C9485FCCB6}" dt="2023-09-02T23:08:58.075" v="691" actId="478"/>
          <ac:picMkLst>
            <pc:docMk/>
            <pc:sldMk cId="279560824" sldId="276"/>
            <ac:picMk id="7" creationId="{C3784D7D-3A06-7118-4B84-145936841494}"/>
          </ac:picMkLst>
        </pc:picChg>
        <pc:picChg chg="del">
          <ac:chgData name="Wanyi Lai" userId="b9141c39d24f4df0" providerId="LiveId" clId="{3092C171-75B3-491F-AE2E-20C9485FCCB6}" dt="2023-09-02T23:08:53.745" v="689" actId="478"/>
          <ac:picMkLst>
            <pc:docMk/>
            <pc:sldMk cId="279560824" sldId="276"/>
            <ac:picMk id="9" creationId="{AAD60193-EB8A-5957-7C1D-0AC296D3A0D7}"/>
          </ac:picMkLst>
        </pc:picChg>
        <pc:picChg chg="add mod">
          <ac:chgData name="Wanyi Lai" userId="b9141c39d24f4df0" providerId="LiveId" clId="{3092C171-75B3-491F-AE2E-20C9485FCCB6}" dt="2023-09-04T17:13:14.057" v="3556" actId="1076"/>
          <ac:picMkLst>
            <pc:docMk/>
            <pc:sldMk cId="279560824" sldId="276"/>
            <ac:picMk id="10" creationId="{AF1E757B-B265-6498-7CCB-67B18090D08B}"/>
          </ac:picMkLst>
        </pc:picChg>
        <pc:picChg chg="add mod">
          <ac:chgData name="Wanyi Lai" userId="b9141c39d24f4df0" providerId="LiveId" clId="{3092C171-75B3-491F-AE2E-20C9485FCCB6}" dt="2023-09-04T17:13:12.596" v="3555" actId="1076"/>
          <ac:picMkLst>
            <pc:docMk/>
            <pc:sldMk cId="279560824" sldId="276"/>
            <ac:picMk id="11" creationId="{1FA3B2C8-EF0B-8F52-18F4-C3768E64D4CB}"/>
          </ac:picMkLst>
        </pc:picChg>
      </pc:sldChg>
      <pc:sldChg chg="modSp mod">
        <pc:chgData name="Wanyi Lai" userId="b9141c39d24f4df0" providerId="LiveId" clId="{3092C171-75B3-491F-AE2E-20C9485FCCB6}" dt="2023-09-04T17:07:15.823" v="3483" actId="313"/>
        <pc:sldMkLst>
          <pc:docMk/>
          <pc:sldMk cId="841726678" sldId="277"/>
        </pc:sldMkLst>
        <pc:spChg chg="mod">
          <ac:chgData name="Wanyi Lai" userId="b9141c39d24f4df0" providerId="LiveId" clId="{3092C171-75B3-491F-AE2E-20C9485FCCB6}" dt="2023-09-04T17:07:15.823" v="3483" actId="313"/>
          <ac:spMkLst>
            <pc:docMk/>
            <pc:sldMk cId="841726678" sldId="277"/>
            <ac:spMk id="3" creationId="{52FE4AF7-92B5-55AE-5ADE-2145AFB8B09A}"/>
          </ac:spMkLst>
        </pc:spChg>
        <pc:picChg chg="mod">
          <ac:chgData name="Wanyi Lai" userId="b9141c39d24f4df0" providerId="LiveId" clId="{3092C171-75B3-491F-AE2E-20C9485FCCB6}" dt="2023-09-04T17:06:45.443" v="3452" actId="1076"/>
          <ac:picMkLst>
            <pc:docMk/>
            <pc:sldMk cId="841726678" sldId="277"/>
            <ac:picMk id="6" creationId="{7206803E-E95D-93E4-6050-95A258516349}"/>
          </ac:picMkLst>
        </pc:picChg>
      </pc:sldChg>
      <pc:sldChg chg="modSp del mod">
        <pc:chgData name="Wanyi Lai" userId="b9141c39d24f4df0" providerId="LiveId" clId="{3092C171-75B3-491F-AE2E-20C9485FCCB6}" dt="2023-09-09T17:33:41.438" v="3839" actId="47"/>
        <pc:sldMkLst>
          <pc:docMk/>
          <pc:sldMk cId="3219740710" sldId="279"/>
        </pc:sldMkLst>
        <pc:spChg chg="mod">
          <ac:chgData name="Wanyi Lai" userId="b9141c39d24f4df0" providerId="LiveId" clId="{3092C171-75B3-491F-AE2E-20C9485FCCB6}" dt="2023-09-04T17:10:14.962" v="3522" actId="1076"/>
          <ac:spMkLst>
            <pc:docMk/>
            <pc:sldMk cId="3219740710" sldId="279"/>
            <ac:spMk id="3" creationId="{01BB7106-A750-3CDA-280E-9FF63EFD036F}"/>
          </ac:spMkLst>
        </pc:spChg>
      </pc:sldChg>
      <pc:sldChg chg="del">
        <pc:chgData name="Wanyi Lai" userId="b9141c39d24f4df0" providerId="LiveId" clId="{3092C171-75B3-491F-AE2E-20C9485FCCB6}" dt="2023-09-02T22:43:28.113" v="68" actId="47"/>
        <pc:sldMkLst>
          <pc:docMk/>
          <pc:sldMk cId="3209863332" sldId="280"/>
        </pc:sldMkLst>
      </pc:sldChg>
      <pc:sldChg chg="addSp delSp modSp mod">
        <pc:chgData name="Wanyi Lai" userId="b9141c39d24f4df0" providerId="LiveId" clId="{3092C171-75B3-491F-AE2E-20C9485FCCB6}" dt="2023-09-08T03:09:57.073" v="3755" actId="20577"/>
        <pc:sldMkLst>
          <pc:docMk/>
          <pc:sldMk cId="2156817872" sldId="282"/>
        </pc:sldMkLst>
        <pc:spChg chg="del">
          <ac:chgData name="Wanyi Lai" userId="b9141c39d24f4df0" providerId="LiveId" clId="{3092C171-75B3-491F-AE2E-20C9485FCCB6}" dt="2023-09-02T23:10:02.675" v="699" actId="478"/>
          <ac:spMkLst>
            <pc:docMk/>
            <pc:sldMk cId="2156817872" sldId="282"/>
            <ac:spMk id="3" creationId="{CEF35CA2-8874-541F-A90C-025F05EF2D77}"/>
          </ac:spMkLst>
        </pc:spChg>
        <pc:spChg chg="add del mod">
          <ac:chgData name="Wanyi Lai" userId="b9141c39d24f4df0" providerId="LiveId" clId="{3092C171-75B3-491F-AE2E-20C9485FCCB6}" dt="2023-09-02T23:10:06.448" v="700" actId="478"/>
          <ac:spMkLst>
            <pc:docMk/>
            <pc:sldMk cId="2156817872" sldId="282"/>
            <ac:spMk id="5" creationId="{768503D6-FC9C-08BF-2853-B05843AC37A2}"/>
          </ac:spMkLst>
        </pc:spChg>
        <pc:spChg chg="add mod">
          <ac:chgData name="Wanyi Lai" userId="b9141c39d24f4df0" providerId="LiveId" clId="{3092C171-75B3-491F-AE2E-20C9485FCCB6}" dt="2023-09-08T03:09:57.073" v="3755" actId="20577"/>
          <ac:spMkLst>
            <pc:docMk/>
            <pc:sldMk cId="2156817872" sldId="282"/>
            <ac:spMk id="6" creationId="{5274F3F6-0FBC-4E6C-485E-DC4290376D4B}"/>
          </ac:spMkLst>
        </pc:spChg>
      </pc:sldChg>
      <pc:sldChg chg="addSp delSp modSp mod">
        <pc:chgData name="Wanyi Lai" userId="b9141c39d24f4df0" providerId="LiveId" clId="{3092C171-75B3-491F-AE2E-20C9485FCCB6}" dt="2023-09-08T18:00:48.826" v="3836" actId="27636"/>
        <pc:sldMkLst>
          <pc:docMk/>
          <pc:sldMk cId="1200895811" sldId="283"/>
        </pc:sldMkLst>
        <pc:spChg chg="del">
          <ac:chgData name="Wanyi Lai" userId="b9141c39d24f4df0" providerId="LiveId" clId="{3092C171-75B3-491F-AE2E-20C9485FCCB6}" dt="2023-09-02T23:09:35.500" v="695" actId="478"/>
          <ac:spMkLst>
            <pc:docMk/>
            <pc:sldMk cId="1200895811" sldId="283"/>
            <ac:spMk id="3" creationId="{8164F4BA-E668-D668-A0A5-10A04F718B73}"/>
          </ac:spMkLst>
        </pc:spChg>
        <pc:spChg chg="add del mod">
          <ac:chgData name="Wanyi Lai" userId="b9141c39d24f4df0" providerId="LiveId" clId="{3092C171-75B3-491F-AE2E-20C9485FCCB6}" dt="2023-09-02T23:09:37.702" v="696" actId="478"/>
          <ac:spMkLst>
            <pc:docMk/>
            <pc:sldMk cId="1200895811" sldId="283"/>
            <ac:spMk id="5" creationId="{27F13135-CC56-4481-5F76-46F98F3F3053}"/>
          </ac:spMkLst>
        </pc:spChg>
        <pc:spChg chg="add mod">
          <ac:chgData name="Wanyi Lai" userId="b9141c39d24f4df0" providerId="LiveId" clId="{3092C171-75B3-491F-AE2E-20C9485FCCB6}" dt="2023-09-08T18:00:48.826" v="3836" actId="27636"/>
          <ac:spMkLst>
            <pc:docMk/>
            <pc:sldMk cId="1200895811" sldId="283"/>
            <ac:spMk id="6" creationId="{95855BEC-A62B-E751-DEE0-5DD7FA757544}"/>
          </ac:spMkLst>
        </pc:spChg>
        <pc:picChg chg="add mod">
          <ac:chgData name="Wanyi Lai" userId="b9141c39d24f4df0" providerId="LiveId" clId="{3092C171-75B3-491F-AE2E-20C9485FCCB6}" dt="2023-09-08T03:25:41.311" v="3792" actId="1076"/>
          <ac:picMkLst>
            <pc:docMk/>
            <pc:sldMk cId="1200895811" sldId="283"/>
            <ac:picMk id="4" creationId="{02A94BFE-E418-9E01-3ECC-C948E6C91CE6}"/>
          </ac:picMkLst>
        </pc:picChg>
      </pc:sldChg>
      <pc:sldChg chg="modSp del mod">
        <pc:chgData name="Wanyi Lai" userId="b9141c39d24f4df0" providerId="LiveId" clId="{3092C171-75B3-491F-AE2E-20C9485FCCB6}" dt="2023-09-03T18:37:37.453" v="1030" actId="47"/>
        <pc:sldMkLst>
          <pc:docMk/>
          <pc:sldMk cId="1481269483" sldId="284"/>
        </pc:sldMkLst>
        <pc:spChg chg="mod">
          <ac:chgData name="Wanyi Lai" userId="b9141c39d24f4df0" providerId="LiveId" clId="{3092C171-75B3-491F-AE2E-20C9485FCCB6}" dt="2023-09-02T23:16:39.988" v="702" actId="1076"/>
          <ac:spMkLst>
            <pc:docMk/>
            <pc:sldMk cId="1481269483" sldId="284"/>
            <ac:spMk id="3" creationId="{E122C184-1450-6FBF-3404-292F8C5CFCB0}"/>
          </ac:spMkLst>
        </pc:spChg>
        <pc:picChg chg="mod">
          <ac:chgData name="Wanyi Lai" userId="b9141c39d24f4df0" providerId="LiveId" clId="{3092C171-75B3-491F-AE2E-20C9485FCCB6}" dt="2023-09-02T23:16:42.585" v="703" actId="1076"/>
          <ac:picMkLst>
            <pc:docMk/>
            <pc:sldMk cId="1481269483" sldId="284"/>
            <ac:picMk id="4" creationId="{33693C70-6350-9313-1E58-411F9C6874D1}"/>
          </ac:picMkLst>
        </pc:picChg>
      </pc:sldChg>
      <pc:sldChg chg="del">
        <pc:chgData name="Wanyi Lai" userId="b9141c39d24f4df0" providerId="LiveId" clId="{3092C171-75B3-491F-AE2E-20C9485FCCB6}" dt="2023-09-02T22:41:01.572" v="0" actId="47"/>
        <pc:sldMkLst>
          <pc:docMk/>
          <pc:sldMk cId="2117428790" sldId="285"/>
        </pc:sldMkLst>
      </pc:sldChg>
      <pc:sldChg chg="addSp delSp modSp mod">
        <pc:chgData name="Wanyi Lai" userId="b9141c39d24f4df0" providerId="LiveId" clId="{3092C171-75B3-491F-AE2E-20C9485FCCB6}" dt="2023-09-04T16:27:00.901" v="3000" actId="14100"/>
        <pc:sldMkLst>
          <pc:docMk/>
          <pc:sldMk cId="1040152806" sldId="286"/>
        </pc:sldMkLst>
        <pc:spChg chg="mod">
          <ac:chgData name="Wanyi Lai" userId="b9141c39d24f4df0" providerId="LiveId" clId="{3092C171-75B3-491F-AE2E-20C9485FCCB6}" dt="2023-09-02T22:41:37.985" v="13" actId="20577"/>
          <ac:spMkLst>
            <pc:docMk/>
            <pc:sldMk cId="1040152806" sldId="286"/>
            <ac:spMk id="2" creationId="{C208273F-B41C-BFF1-FBC0-082958CECC00}"/>
          </ac:spMkLst>
        </pc:spChg>
        <pc:spChg chg="del mod">
          <ac:chgData name="Wanyi Lai" userId="b9141c39d24f4df0" providerId="LiveId" clId="{3092C171-75B3-491F-AE2E-20C9485FCCB6}" dt="2023-09-02T22:42:38.887" v="55" actId="478"/>
          <ac:spMkLst>
            <pc:docMk/>
            <pc:sldMk cId="1040152806" sldId="286"/>
            <ac:spMk id="3" creationId="{EB3C657C-2C87-7391-D5E4-DF06F14C1BA2}"/>
          </ac:spMkLst>
        </pc:spChg>
        <pc:spChg chg="add del mod">
          <ac:chgData name="Wanyi Lai" userId="b9141c39d24f4df0" providerId="LiveId" clId="{3092C171-75B3-491F-AE2E-20C9485FCCB6}" dt="2023-09-02T22:42:41.271" v="56" actId="478"/>
          <ac:spMkLst>
            <pc:docMk/>
            <pc:sldMk cId="1040152806" sldId="286"/>
            <ac:spMk id="6" creationId="{BBD92464-6133-701C-150D-0CD6D80EF064}"/>
          </ac:spMkLst>
        </pc:spChg>
        <pc:spChg chg="add mod">
          <ac:chgData name="Wanyi Lai" userId="b9141c39d24f4df0" providerId="LiveId" clId="{3092C171-75B3-491F-AE2E-20C9485FCCB6}" dt="2023-09-04T16:27:00.901" v="3000" actId="14100"/>
          <ac:spMkLst>
            <pc:docMk/>
            <pc:sldMk cId="1040152806" sldId="286"/>
            <ac:spMk id="7" creationId="{422B1AC5-E295-0AA4-9527-B7A2B0806904}"/>
          </ac:spMkLst>
        </pc:spChg>
        <pc:picChg chg="mod">
          <ac:chgData name="Wanyi Lai" userId="b9141c39d24f4df0" providerId="LiveId" clId="{3092C171-75B3-491F-AE2E-20C9485FCCB6}" dt="2023-09-02T22:43:12.483" v="66" actId="1076"/>
          <ac:picMkLst>
            <pc:docMk/>
            <pc:sldMk cId="1040152806" sldId="286"/>
            <ac:picMk id="5" creationId="{E0A3F9E5-8657-4367-2453-BEE6573022BF}"/>
          </ac:picMkLst>
        </pc:picChg>
      </pc:sldChg>
      <pc:sldChg chg="del">
        <pc:chgData name="Wanyi Lai" userId="b9141c39d24f4df0" providerId="LiveId" clId="{3092C171-75B3-491F-AE2E-20C9485FCCB6}" dt="2023-09-02T23:09:48.095" v="698" actId="47"/>
        <pc:sldMkLst>
          <pc:docMk/>
          <pc:sldMk cId="564377330" sldId="287"/>
        </pc:sldMkLst>
      </pc:sldChg>
      <pc:sldChg chg="modSp mod">
        <pc:chgData name="Wanyi Lai" userId="b9141c39d24f4df0" providerId="LiveId" clId="{3092C171-75B3-491F-AE2E-20C9485FCCB6}" dt="2023-09-02T22:50:59.159" v="173" actId="20577"/>
        <pc:sldMkLst>
          <pc:docMk/>
          <pc:sldMk cId="520432672" sldId="288"/>
        </pc:sldMkLst>
        <pc:spChg chg="mod">
          <ac:chgData name="Wanyi Lai" userId="b9141c39d24f4df0" providerId="LiveId" clId="{3092C171-75B3-491F-AE2E-20C9485FCCB6}" dt="2023-09-02T22:50:59.159" v="173" actId="20577"/>
          <ac:spMkLst>
            <pc:docMk/>
            <pc:sldMk cId="520432672" sldId="288"/>
            <ac:spMk id="3" creationId="{756425E8-9658-2427-B068-DF9D6729A582}"/>
          </ac:spMkLst>
        </pc:spChg>
      </pc:sldChg>
      <pc:sldChg chg="modSp mod">
        <pc:chgData name="Wanyi Lai" userId="b9141c39d24f4df0" providerId="LiveId" clId="{3092C171-75B3-491F-AE2E-20C9485FCCB6}" dt="2023-09-08T04:11:39.764" v="3799" actId="14100"/>
        <pc:sldMkLst>
          <pc:docMk/>
          <pc:sldMk cId="3340841532" sldId="289"/>
        </pc:sldMkLst>
        <pc:spChg chg="mod">
          <ac:chgData name="Wanyi Lai" userId="b9141c39d24f4df0" providerId="LiveId" clId="{3092C171-75B3-491F-AE2E-20C9485FCCB6}" dt="2023-09-08T04:11:39.764" v="3799" actId="14100"/>
          <ac:spMkLst>
            <pc:docMk/>
            <pc:sldMk cId="3340841532" sldId="289"/>
            <ac:spMk id="3" creationId="{B23E3E67-DAA8-6F20-EDB4-9F44DB65F3B5}"/>
          </ac:spMkLst>
        </pc:spChg>
      </pc:sldChg>
      <pc:sldChg chg="modSp mod">
        <pc:chgData name="Wanyi Lai" userId="b9141c39d24f4df0" providerId="LiveId" clId="{3092C171-75B3-491F-AE2E-20C9485FCCB6}" dt="2023-09-09T17:33:21.769" v="3838" actId="27636"/>
        <pc:sldMkLst>
          <pc:docMk/>
          <pc:sldMk cId="2004678769" sldId="290"/>
        </pc:sldMkLst>
        <pc:spChg chg="mod">
          <ac:chgData name="Wanyi Lai" userId="b9141c39d24f4df0" providerId="LiveId" clId="{3092C171-75B3-491F-AE2E-20C9485FCCB6}" dt="2023-09-09T17:33:21.769" v="3838" actId="27636"/>
          <ac:spMkLst>
            <pc:docMk/>
            <pc:sldMk cId="2004678769" sldId="290"/>
            <ac:spMk id="3" creationId="{CC23E7CD-74B2-F1B8-6A56-C4B860AB0F7B}"/>
          </ac:spMkLst>
        </pc:spChg>
        <pc:picChg chg="mod">
          <ac:chgData name="Wanyi Lai" userId="b9141c39d24f4df0" providerId="LiveId" clId="{3092C171-75B3-491F-AE2E-20C9485FCCB6}" dt="2023-09-02T22:54:42.992" v="301" actId="1076"/>
          <ac:picMkLst>
            <pc:docMk/>
            <pc:sldMk cId="2004678769" sldId="290"/>
            <ac:picMk id="5" creationId="{C0DBF17E-564A-5592-F5AE-AFB6CAC23681}"/>
          </ac:picMkLst>
        </pc:picChg>
      </pc:sldChg>
      <pc:sldChg chg="modSp mod">
        <pc:chgData name="Wanyi Lai" userId="b9141c39d24f4df0" providerId="LiveId" clId="{3092C171-75B3-491F-AE2E-20C9485FCCB6}" dt="2023-09-04T16:41:58.631" v="3086" actId="20577"/>
        <pc:sldMkLst>
          <pc:docMk/>
          <pc:sldMk cId="2705216388" sldId="291"/>
        </pc:sldMkLst>
        <pc:spChg chg="mod">
          <ac:chgData name="Wanyi Lai" userId="b9141c39d24f4df0" providerId="LiveId" clId="{3092C171-75B3-491F-AE2E-20C9485FCCB6}" dt="2023-09-04T16:41:58.631" v="3086" actId="20577"/>
          <ac:spMkLst>
            <pc:docMk/>
            <pc:sldMk cId="2705216388" sldId="291"/>
            <ac:spMk id="3" creationId="{45D42DF7-29DB-618C-3837-4B8A5EFE6784}"/>
          </ac:spMkLst>
        </pc:spChg>
      </pc:sldChg>
      <pc:sldChg chg="addSp modSp new mod modAnim">
        <pc:chgData name="Wanyi Lai" userId="b9141c39d24f4df0" providerId="LiveId" clId="{3092C171-75B3-491F-AE2E-20C9485FCCB6}" dt="2023-09-08T18:00:33.023" v="3834" actId="14100"/>
        <pc:sldMkLst>
          <pc:docMk/>
          <pc:sldMk cId="1814097912" sldId="293"/>
        </pc:sldMkLst>
        <pc:spChg chg="mod">
          <ac:chgData name="Wanyi Lai" userId="b9141c39d24f4df0" providerId="LiveId" clId="{3092C171-75B3-491F-AE2E-20C9485FCCB6}" dt="2023-09-02T23:07:14.009" v="512" actId="20577"/>
          <ac:spMkLst>
            <pc:docMk/>
            <pc:sldMk cId="1814097912" sldId="293"/>
            <ac:spMk id="2" creationId="{92623B2B-7EBA-D00F-4DA6-A0FB731A0670}"/>
          </ac:spMkLst>
        </pc:spChg>
        <pc:spChg chg="mod">
          <ac:chgData name="Wanyi Lai" userId="b9141c39d24f4df0" providerId="LiveId" clId="{3092C171-75B3-491F-AE2E-20C9485FCCB6}" dt="2023-09-08T18:00:33.023" v="3834" actId="14100"/>
          <ac:spMkLst>
            <pc:docMk/>
            <pc:sldMk cId="1814097912" sldId="293"/>
            <ac:spMk id="3" creationId="{8BB10EAB-8442-5D50-9A13-61B60472E2B0}"/>
          </ac:spMkLst>
        </pc:spChg>
        <pc:picChg chg="add mod">
          <ac:chgData name="Wanyi Lai" userId="b9141c39d24f4df0" providerId="LiveId" clId="{3092C171-75B3-491F-AE2E-20C9485FCCB6}" dt="2023-09-08T18:00:26.649" v="3831" actId="1076"/>
          <ac:picMkLst>
            <pc:docMk/>
            <pc:sldMk cId="1814097912" sldId="293"/>
            <ac:picMk id="4" creationId="{143954CF-FCF9-B5AB-7C77-E60ABF774456}"/>
          </ac:picMkLst>
        </pc:picChg>
      </pc:sldChg>
      <pc:sldChg chg="del">
        <pc:chgData name="Wanyi Lai" userId="b9141c39d24f4df0" providerId="LiveId" clId="{3092C171-75B3-491F-AE2E-20C9485FCCB6}" dt="2023-09-02T23:06:14.664" v="490" actId="47"/>
        <pc:sldMkLst>
          <pc:docMk/>
          <pc:sldMk cId="2789865165" sldId="293"/>
        </pc:sldMkLst>
      </pc:sldChg>
      <pc:sldChg chg="del">
        <pc:chgData name="Wanyi Lai" userId="b9141c39d24f4df0" providerId="LiveId" clId="{3092C171-75B3-491F-AE2E-20C9485FCCB6}" dt="2023-09-02T23:06:01.849" v="489" actId="47"/>
        <pc:sldMkLst>
          <pc:docMk/>
          <pc:sldMk cId="1496896694" sldId="294"/>
        </pc:sldMkLst>
      </pc:sldChg>
      <pc:sldChg chg="modSp new del mod">
        <pc:chgData name="Wanyi Lai" userId="b9141c39d24f4df0" providerId="LiveId" clId="{3092C171-75B3-491F-AE2E-20C9485FCCB6}" dt="2023-09-04T17:12:14.584" v="3539" actId="47"/>
        <pc:sldMkLst>
          <pc:docMk/>
          <pc:sldMk cId="3398856722" sldId="294"/>
        </pc:sldMkLst>
        <pc:spChg chg="mod">
          <ac:chgData name="Wanyi Lai" userId="b9141c39d24f4df0" providerId="LiveId" clId="{3092C171-75B3-491F-AE2E-20C9485FCCB6}" dt="2023-09-02T23:27:32.067" v="778" actId="20577"/>
          <ac:spMkLst>
            <pc:docMk/>
            <pc:sldMk cId="3398856722" sldId="294"/>
            <ac:spMk id="2" creationId="{F7D42342-57A4-A18E-0973-A2BCC0CBF0DE}"/>
          </ac:spMkLst>
        </pc:spChg>
        <pc:spChg chg="mod">
          <ac:chgData name="Wanyi Lai" userId="b9141c39d24f4df0" providerId="LiveId" clId="{3092C171-75B3-491F-AE2E-20C9485FCCB6}" dt="2023-09-04T17:11:18.405" v="3524" actId="21"/>
          <ac:spMkLst>
            <pc:docMk/>
            <pc:sldMk cId="3398856722" sldId="294"/>
            <ac:spMk id="3" creationId="{541FDBCD-D063-34C0-4FE9-775CA2FB2117}"/>
          </ac:spMkLst>
        </pc:spChg>
      </pc:sldChg>
      <pc:sldChg chg="addSp modSp new del mod">
        <pc:chgData name="Wanyi Lai" userId="b9141c39d24f4df0" providerId="LiveId" clId="{3092C171-75B3-491F-AE2E-20C9485FCCB6}" dt="2023-09-04T04:46:13.472" v="2890" actId="47"/>
        <pc:sldMkLst>
          <pc:docMk/>
          <pc:sldMk cId="3606184582" sldId="295"/>
        </pc:sldMkLst>
        <pc:picChg chg="add mod">
          <ac:chgData name="Wanyi Lai" userId="b9141c39d24f4df0" providerId="LiveId" clId="{3092C171-75B3-491F-AE2E-20C9485FCCB6}" dt="2023-09-03T19:12:10.294" v="1040" actId="1076"/>
          <ac:picMkLst>
            <pc:docMk/>
            <pc:sldMk cId="3606184582" sldId="295"/>
            <ac:picMk id="3" creationId="{4B866B23-3CBB-1012-EB2A-DE606913474E}"/>
          </ac:picMkLst>
        </pc:picChg>
      </pc:sldChg>
      <pc:sldChg chg="addSp delSp modSp new mod">
        <pc:chgData name="Wanyi Lai" userId="b9141c39d24f4df0" providerId="LiveId" clId="{3092C171-75B3-491F-AE2E-20C9485FCCB6}" dt="2023-09-04T04:55:07.693" v="2931" actId="20577"/>
        <pc:sldMkLst>
          <pc:docMk/>
          <pc:sldMk cId="1542970900" sldId="296"/>
        </pc:sldMkLst>
        <pc:spChg chg="add mod">
          <ac:chgData name="Wanyi Lai" userId="b9141c39d24f4df0" providerId="LiveId" clId="{3092C171-75B3-491F-AE2E-20C9485FCCB6}" dt="2023-09-04T04:48:51.903" v="2911" actId="207"/>
          <ac:spMkLst>
            <pc:docMk/>
            <pc:sldMk cId="1542970900" sldId="296"/>
            <ac:spMk id="2" creationId="{9CC40A20-E4D3-EE76-0935-71D73A9A24CC}"/>
          </ac:spMkLst>
        </pc:spChg>
        <pc:spChg chg="add mod">
          <ac:chgData name="Wanyi Lai" userId="b9141c39d24f4df0" providerId="LiveId" clId="{3092C171-75B3-491F-AE2E-20C9485FCCB6}" dt="2023-09-04T04:55:07.693" v="2931" actId="20577"/>
          <ac:spMkLst>
            <pc:docMk/>
            <pc:sldMk cId="1542970900" sldId="296"/>
            <ac:spMk id="3" creationId="{CCD4CD11-FA02-9B81-5CB3-A46F78A407CE}"/>
          </ac:spMkLst>
        </pc:spChg>
        <pc:spChg chg="add mod">
          <ac:chgData name="Wanyi Lai" userId="b9141c39d24f4df0" providerId="LiveId" clId="{3092C171-75B3-491F-AE2E-20C9485FCCB6}" dt="2023-09-04T04:48:10.313" v="2907" actId="207"/>
          <ac:spMkLst>
            <pc:docMk/>
            <pc:sldMk cId="1542970900" sldId="296"/>
            <ac:spMk id="4" creationId="{20CC6EC8-9FA9-A934-29F1-4288AB5EAD5A}"/>
          </ac:spMkLst>
        </pc:spChg>
        <pc:spChg chg="add mod">
          <ac:chgData name="Wanyi Lai" userId="b9141c39d24f4df0" providerId="LiveId" clId="{3092C171-75B3-491F-AE2E-20C9485FCCB6}" dt="2023-09-04T04:47:52.273" v="2905" actId="207"/>
          <ac:spMkLst>
            <pc:docMk/>
            <pc:sldMk cId="1542970900" sldId="296"/>
            <ac:spMk id="5" creationId="{86E7FBFC-6538-D4B4-6DC8-E3B03884A7F9}"/>
          </ac:spMkLst>
        </pc:spChg>
        <pc:spChg chg="add mod">
          <ac:chgData name="Wanyi Lai" userId="b9141c39d24f4df0" providerId="LiveId" clId="{3092C171-75B3-491F-AE2E-20C9485FCCB6}" dt="2023-09-04T04:47:55.579" v="2906" actId="207"/>
          <ac:spMkLst>
            <pc:docMk/>
            <pc:sldMk cId="1542970900" sldId="296"/>
            <ac:spMk id="6" creationId="{13761182-3F6E-D9E4-7BA9-7A336F49DBCD}"/>
          </ac:spMkLst>
        </pc:spChg>
        <pc:spChg chg="add mod">
          <ac:chgData name="Wanyi Lai" userId="b9141c39d24f4df0" providerId="LiveId" clId="{3092C171-75B3-491F-AE2E-20C9485FCCB6}" dt="2023-09-04T04:48:24.787" v="2909" actId="207"/>
          <ac:spMkLst>
            <pc:docMk/>
            <pc:sldMk cId="1542970900" sldId="296"/>
            <ac:spMk id="7" creationId="{CA3D7320-64BB-D936-8555-875E37830DC5}"/>
          </ac:spMkLst>
        </pc:spChg>
        <pc:spChg chg="add mod">
          <ac:chgData name="Wanyi Lai" userId="b9141c39d24f4df0" providerId="LiveId" clId="{3092C171-75B3-491F-AE2E-20C9485FCCB6}" dt="2023-09-04T04:53:53.680" v="2921" actId="14100"/>
          <ac:spMkLst>
            <pc:docMk/>
            <pc:sldMk cId="1542970900" sldId="296"/>
            <ac:spMk id="8" creationId="{78B629C1-C739-C050-E457-63987FEADFA6}"/>
          </ac:spMkLst>
        </pc:spChg>
        <pc:spChg chg="add mod">
          <ac:chgData name="Wanyi Lai" userId="b9141c39d24f4df0" providerId="LiveId" clId="{3092C171-75B3-491F-AE2E-20C9485FCCB6}" dt="2023-09-04T04:47:31.443" v="2904" actId="207"/>
          <ac:spMkLst>
            <pc:docMk/>
            <pc:sldMk cId="1542970900" sldId="296"/>
            <ac:spMk id="9" creationId="{FEC2E1B1-1027-D3EA-CB19-CF68672EBE62}"/>
          </ac:spMkLst>
        </pc:spChg>
        <pc:spChg chg="add mod">
          <ac:chgData name="Wanyi Lai" userId="b9141c39d24f4df0" providerId="LiveId" clId="{3092C171-75B3-491F-AE2E-20C9485FCCB6}" dt="2023-09-04T04:47:23.340" v="2902" actId="207"/>
          <ac:spMkLst>
            <pc:docMk/>
            <pc:sldMk cId="1542970900" sldId="296"/>
            <ac:spMk id="10" creationId="{953923C3-8006-3071-A8DD-D1E0F4B57C7B}"/>
          </ac:spMkLst>
        </pc:spChg>
        <pc:cxnChg chg="add mod">
          <ac:chgData name="Wanyi Lai" userId="b9141c39d24f4df0" providerId="LiveId" clId="{3092C171-75B3-491F-AE2E-20C9485FCCB6}" dt="2023-09-04T04:32:55.861" v="2653" actId="1582"/>
          <ac:cxnSpMkLst>
            <pc:docMk/>
            <pc:sldMk cId="1542970900" sldId="296"/>
            <ac:cxnSpMk id="12" creationId="{56606863-94AE-7D02-2E02-4EFCE405C8C1}"/>
          </ac:cxnSpMkLst>
        </pc:cxnChg>
        <pc:cxnChg chg="add mod">
          <ac:chgData name="Wanyi Lai" userId="b9141c39d24f4df0" providerId="LiveId" clId="{3092C171-75B3-491F-AE2E-20C9485FCCB6}" dt="2023-09-04T04:32:55.861" v="2653" actId="1582"/>
          <ac:cxnSpMkLst>
            <pc:docMk/>
            <pc:sldMk cId="1542970900" sldId="296"/>
            <ac:cxnSpMk id="14" creationId="{1FB93FD3-BB27-03EE-B0BE-5525BA94B490}"/>
          </ac:cxnSpMkLst>
        </pc:cxnChg>
        <pc:cxnChg chg="add mod">
          <ac:chgData name="Wanyi Lai" userId="b9141c39d24f4df0" providerId="LiveId" clId="{3092C171-75B3-491F-AE2E-20C9485FCCB6}" dt="2023-09-04T04:32:55.861" v="2653" actId="1582"/>
          <ac:cxnSpMkLst>
            <pc:docMk/>
            <pc:sldMk cId="1542970900" sldId="296"/>
            <ac:cxnSpMk id="18" creationId="{ED271256-1105-CEB6-C595-FA8561C72681}"/>
          </ac:cxnSpMkLst>
        </pc:cxnChg>
        <pc:cxnChg chg="add mod">
          <ac:chgData name="Wanyi Lai" userId="b9141c39d24f4df0" providerId="LiveId" clId="{3092C171-75B3-491F-AE2E-20C9485FCCB6}" dt="2023-09-04T04:32:55.861" v="2653" actId="1582"/>
          <ac:cxnSpMkLst>
            <pc:docMk/>
            <pc:sldMk cId="1542970900" sldId="296"/>
            <ac:cxnSpMk id="20" creationId="{8DF134CA-AD18-866F-997A-1D6F925DD0AF}"/>
          </ac:cxnSpMkLst>
        </pc:cxnChg>
        <pc:cxnChg chg="add del mod">
          <ac:chgData name="Wanyi Lai" userId="b9141c39d24f4df0" providerId="LiveId" clId="{3092C171-75B3-491F-AE2E-20C9485FCCB6}" dt="2023-09-04T04:32:05.919" v="2644" actId="478"/>
          <ac:cxnSpMkLst>
            <pc:docMk/>
            <pc:sldMk cId="1542970900" sldId="296"/>
            <ac:cxnSpMk id="27" creationId="{7C404E49-EDCB-1AA3-2222-19405CB5D6DB}"/>
          </ac:cxnSpMkLst>
        </pc:cxnChg>
        <pc:cxnChg chg="add del mod">
          <ac:chgData name="Wanyi Lai" userId="b9141c39d24f4df0" providerId="LiveId" clId="{3092C171-75B3-491F-AE2E-20C9485FCCB6}" dt="2023-09-04T04:32:07.274" v="2645" actId="478"/>
          <ac:cxnSpMkLst>
            <pc:docMk/>
            <pc:sldMk cId="1542970900" sldId="296"/>
            <ac:cxnSpMk id="28" creationId="{97E84D1B-F831-4E7F-F2E5-F184CDE78F6A}"/>
          </ac:cxnSpMkLst>
        </pc:cxnChg>
        <pc:cxnChg chg="add del mod">
          <ac:chgData name="Wanyi Lai" userId="b9141c39d24f4df0" providerId="LiveId" clId="{3092C171-75B3-491F-AE2E-20C9485FCCB6}" dt="2023-09-04T04:32:07.976" v="2646" actId="478"/>
          <ac:cxnSpMkLst>
            <pc:docMk/>
            <pc:sldMk cId="1542970900" sldId="296"/>
            <ac:cxnSpMk id="29" creationId="{1FF2D751-5930-828F-5386-FC2F2FB9026C}"/>
          </ac:cxnSpMkLst>
        </pc:cxnChg>
        <pc:cxnChg chg="add del mod">
          <ac:chgData name="Wanyi Lai" userId="b9141c39d24f4df0" providerId="LiveId" clId="{3092C171-75B3-491F-AE2E-20C9485FCCB6}" dt="2023-09-04T04:32:08.885" v="2647" actId="478"/>
          <ac:cxnSpMkLst>
            <pc:docMk/>
            <pc:sldMk cId="1542970900" sldId="296"/>
            <ac:cxnSpMk id="30" creationId="{9AA1819A-691A-76C5-DE63-1F8A506CA9F2}"/>
          </ac:cxnSpMkLst>
        </pc:cxnChg>
        <pc:cxnChg chg="add mod">
          <ac:chgData name="Wanyi Lai" userId="b9141c39d24f4df0" providerId="LiveId" clId="{3092C171-75B3-491F-AE2E-20C9485FCCB6}" dt="2023-09-04T04:33:15.508" v="2655" actId="1582"/>
          <ac:cxnSpMkLst>
            <pc:docMk/>
            <pc:sldMk cId="1542970900" sldId="296"/>
            <ac:cxnSpMk id="49" creationId="{27C60637-78DE-35FF-88FE-8F7B82A238B6}"/>
          </ac:cxnSpMkLst>
        </pc:cxnChg>
        <pc:cxnChg chg="add mod">
          <ac:chgData name="Wanyi Lai" userId="b9141c39d24f4df0" providerId="LiveId" clId="{3092C171-75B3-491F-AE2E-20C9485FCCB6}" dt="2023-09-04T04:39:22.900" v="2865" actId="14100"/>
          <ac:cxnSpMkLst>
            <pc:docMk/>
            <pc:sldMk cId="1542970900" sldId="296"/>
            <ac:cxnSpMk id="51" creationId="{BDAECF20-8982-764D-0DCD-74BBE7B800F6}"/>
          </ac:cxnSpMkLst>
        </pc:cxnChg>
        <pc:cxnChg chg="add mod">
          <ac:chgData name="Wanyi Lai" userId="b9141c39d24f4df0" providerId="LiveId" clId="{3092C171-75B3-491F-AE2E-20C9485FCCB6}" dt="2023-09-04T04:46:47.627" v="2896" actId="14100"/>
          <ac:cxnSpMkLst>
            <pc:docMk/>
            <pc:sldMk cId="1542970900" sldId="296"/>
            <ac:cxnSpMk id="52" creationId="{DD8762CE-0D42-A72C-37BB-D66FB8A7715C}"/>
          </ac:cxnSpMkLst>
        </pc:cxnChg>
        <pc:cxnChg chg="add mod">
          <ac:chgData name="Wanyi Lai" userId="b9141c39d24f4df0" providerId="LiveId" clId="{3092C171-75B3-491F-AE2E-20C9485FCCB6}" dt="2023-09-04T04:49:03.006" v="2912" actId="14100"/>
          <ac:cxnSpMkLst>
            <pc:docMk/>
            <pc:sldMk cId="1542970900" sldId="296"/>
            <ac:cxnSpMk id="53" creationId="{506886AA-F41D-7A02-C58A-B5C148DDDB85}"/>
          </ac:cxnSpMkLst>
        </pc:cxnChg>
        <pc:cxnChg chg="add mod">
          <ac:chgData name="Wanyi Lai" userId="b9141c39d24f4df0" providerId="LiveId" clId="{3092C171-75B3-491F-AE2E-20C9485FCCB6}" dt="2023-09-04T04:46:52.934" v="2898" actId="14100"/>
          <ac:cxnSpMkLst>
            <pc:docMk/>
            <pc:sldMk cId="1542970900" sldId="296"/>
            <ac:cxnSpMk id="54" creationId="{F39EC533-D786-1AB6-83F4-8DB046EFF13F}"/>
          </ac:cxnSpMkLst>
        </pc:cxnChg>
        <pc:cxnChg chg="add mod">
          <ac:chgData name="Wanyi Lai" userId="b9141c39d24f4df0" providerId="LiveId" clId="{3092C171-75B3-491F-AE2E-20C9485FCCB6}" dt="2023-09-04T04:46:50.120" v="2897" actId="14100"/>
          <ac:cxnSpMkLst>
            <pc:docMk/>
            <pc:sldMk cId="1542970900" sldId="296"/>
            <ac:cxnSpMk id="55" creationId="{299EFD1D-6C65-22CE-EE91-E1FA2F22EFA8}"/>
          </ac:cxnSpMkLst>
        </pc:cxnChg>
        <pc:cxnChg chg="add mod">
          <ac:chgData name="Wanyi Lai" userId="b9141c39d24f4df0" providerId="LiveId" clId="{3092C171-75B3-491F-AE2E-20C9485FCCB6}" dt="2023-09-04T04:38:58.042" v="2862" actId="1038"/>
          <ac:cxnSpMkLst>
            <pc:docMk/>
            <pc:sldMk cId="1542970900" sldId="296"/>
            <ac:cxnSpMk id="67" creationId="{206EE865-5952-D1E6-3611-7951BA8C5583}"/>
          </ac:cxnSpMkLst>
        </pc:cxnChg>
        <pc:cxnChg chg="add mod">
          <ac:chgData name="Wanyi Lai" userId="b9141c39d24f4df0" providerId="LiveId" clId="{3092C171-75B3-491F-AE2E-20C9485FCCB6}" dt="2023-09-04T04:38:43.360" v="2823" actId="14100"/>
          <ac:cxnSpMkLst>
            <pc:docMk/>
            <pc:sldMk cId="1542970900" sldId="296"/>
            <ac:cxnSpMk id="68" creationId="{91E2B66F-32EF-96B3-6B17-08292583AA80}"/>
          </ac:cxnSpMkLst>
        </pc:cxnChg>
        <pc:cxnChg chg="add mod">
          <ac:chgData name="Wanyi Lai" userId="b9141c39d24f4df0" providerId="LiveId" clId="{3092C171-75B3-491F-AE2E-20C9485FCCB6}" dt="2023-09-04T04:38:49.289" v="2842" actId="1038"/>
          <ac:cxnSpMkLst>
            <pc:docMk/>
            <pc:sldMk cId="1542970900" sldId="296"/>
            <ac:cxnSpMk id="69" creationId="{D12A83CB-FBEE-D86E-35E9-1D78901CA3CE}"/>
          </ac:cxnSpMkLst>
        </pc:cxnChg>
        <pc:cxnChg chg="add mod">
          <ac:chgData name="Wanyi Lai" userId="b9141c39d24f4df0" providerId="LiveId" clId="{3092C171-75B3-491F-AE2E-20C9485FCCB6}" dt="2023-09-04T04:49:19.375" v="2913" actId="1035"/>
          <ac:cxnSpMkLst>
            <pc:docMk/>
            <pc:sldMk cId="1542970900" sldId="296"/>
            <ac:cxnSpMk id="70" creationId="{B0F83786-678F-E9D4-CC94-08A216F51446}"/>
          </ac:cxnSpMkLst>
        </pc:cxnChg>
      </pc:sldChg>
      <pc:sldChg chg="addSp modSp new mod">
        <pc:chgData name="Wanyi Lai" userId="b9141c39d24f4df0" providerId="LiveId" clId="{3092C171-75B3-491F-AE2E-20C9485FCCB6}" dt="2023-09-08T17:57:34.011" v="3821" actId="1076"/>
        <pc:sldMkLst>
          <pc:docMk/>
          <pc:sldMk cId="1386720180" sldId="297"/>
        </pc:sldMkLst>
        <pc:spChg chg="mod">
          <ac:chgData name="Wanyi Lai" userId="b9141c39d24f4df0" providerId="LiveId" clId="{3092C171-75B3-491F-AE2E-20C9485FCCB6}" dt="2023-09-08T17:54:39.777" v="3807" actId="20577"/>
          <ac:spMkLst>
            <pc:docMk/>
            <pc:sldMk cId="1386720180" sldId="297"/>
            <ac:spMk id="2" creationId="{C171DCEE-8654-615C-6992-121B6B19A953}"/>
          </ac:spMkLst>
        </pc:spChg>
        <pc:spChg chg="mod">
          <ac:chgData name="Wanyi Lai" userId="b9141c39d24f4df0" providerId="LiveId" clId="{3092C171-75B3-491F-AE2E-20C9485FCCB6}" dt="2023-09-08T17:55:56.277" v="3812" actId="14100"/>
          <ac:spMkLst>
            <pc:docMk/>
            <pc:sldMk cId="1386720180" sldId="297"/>
            <ac:spMk id="3" creationId="{1CE7991D-25F4-7D7A-62E9-93DDD0B489F3}"/>
          </ac:spMkLst>
        </pc:spChg>
        <pc:picChg chg="add mod">
          <ac:chgData name="Wanyi Lai" userId="b9141c39d24f4df0" providerId="LiveId" clId="{3092C171-75B3-491F-AE2E-20C9485FCCB6}" dt="2023-09-08T17:57:32.767" v="3820" actId="1076"/>
          <ac:picMkLst>
            <pc:docMk/>
            <pc:sldMk cId="1386720180" sldId="297"/>
            <ac:picMk id="5" creationId="{6BEF556B-0346-A546-DA44-AB37DB075D80}"/>
          </ac:picMkLst>
        </pc:picChg>
        <pc:picChg chg="add mod">
          <ac:chgData name="Wanyi Lai" userId="b9141c39d24f4df0" providerId="LiveId" clId="{3092C171-75B3-491F-AE2E-20C9485FCCB6}" dt="2023-09-08T17:57:34.011" v="3821" actId="1076"/>
          <ac:picMkLst>
            <pc:docMk/>
            <pc:sldMk cId="1386720180" sldId="297"/>
            <ac:picMk id="7" creationId="{93ECF25F-09A0-F254-EB00-0E1EBA884EBC}"/>
          </ac:picMkLst>
        </pc:picChg>
      </pc:sldChg>
    </pc:docChg>
  </pc:docChgLst>
  <pc:docChgLst>
    <pc:chgData name="Wanyi Lai" userId="b9141c39d24f4df0" providerId="Windows Live" clId="Web-{D0C2615C-DA8D-4240-AB8A-17F170798D20}"/>
    <pc:docChg chg="modSld">
      <pc:chgData name="Wanyi Lai" userId="b9141c39d24f4df0" providerId="Windows Live" clId="Web-{D0C2615C-DA8D-4240-AB8A-17F170798D20}" dt="2023-01-12T00:46:38.417" v="53" actId="20577"/>
      <pc:docMkLst>
        <pc:docMk/>
      </pc:docMkLst>
      <pc:sldChg chg="modSp">
        <pc:chgData name="Wanyi Lai" userId="b9141c39d24f4df0" providerId="Windows Live" clId="Web-{D0C2615C-DA8D-4240-AB8A-17F170798D20}" dt="2023-01-12T00:28:47.912" v="10" actId="20577"/>
        <pc:sldMkLst>
          <pc:docMk/>
          <pc:sldMk cId="3209863332" sldId="280"/>
        </pc:sldMkLst>
        <pc:spChg chg="mod">
          <ac:chgData name="Wanyi Lai" userId="b9141c39d24f4df0" providerId="Windows Live" clId="Web-{D0C2615C-DA8D-4240-AB8A-17F170798D20}" dt="2023-01-12T00:28:47.912" v="10" actId="20577"/>
          <ac:spMkLst>
            <pc:docMk/>
            <pc:sldMk cId="3209863332" sldId="280"/>
            <ac:spMk id="3" creationId="{317FD19D-B65B-C40E-6AAD-B203B1E36F6E}"/>
          </ac:spMkLst>
        </pc:spChg>
      </pc:sldChg>
      <pc:sldChg chg="modSp">
        <pc:chgData name="Wanyi Lai" userId="b9141c39d24f4df0" providerId="Windows Live" clId="Web-{D0C2615C-DA8D-4240-AB8A-17F170798D20}" dt="2023-01-12T00:46:38.417" v="53" actId="20577"/>
        <pc:sldMkLst>
          <pc:docMk/>
          <pc:sldMk cId="1200895811" sldId="283"/>
        </pc:sldMkLst>
        <pc:spChg chg="mod">
          <ac:chgData name="Wanyi Lai" userId="b9141c39d24f4df0" providerId="Windows Live" clId="Web-{D0C2615C-DA8D-4240-AB8A-17F170798D20}" dt="2023-01-12T00:46:38.417" v="53" actId="20577"/>
          <ac:spMkLst>
            <pc:docMk/>
            <pc:sldMk cId="1200895811" sldId="283"/>
            <ac:spMk id="3" creationId="{8164F4BA-E668-D668-A0A5-10A04F718B73}"/>
          </ac:spMkLst>
        </pc:spChg>
      </pc:sldChg>
      <pc:sldChg chg="modSp">
        <pc:chgData name="Wanyi Lai" userId="b9141c39d24f4df0" providerId="Windows Live" clId="Web-{D0C2615C-DA8D-4240-AB8A-17F170798D20}" dt="2023-01-12T00:32:01.981" v="12" actId="20577"/>
        <pc:sldMkLst>
          <pc:docMk/>
          <pc:sldMk cId="520432672" sldId="288"/>
        </pc:sldMkLst>
        <pc:spChg chg="mod">
          <ac:chgData name="Wanyi Lai" userId="b9141c39d24f4df0" providerId="Windows Live" clId="Web-{D0C2615C-DA8D-4240-AB8A-17F170798D20}" dt="2023-01-12T00:32:01.981" v="12" actId="20577"/>
          <ac:spMkLst>
            <pc:docMk/>
            <pc:sldMk cId="520432672" sldId="288"/>
            <ac:spMk id="3" creationId="{756425E8-9658-2427-B068-DF9D6729A582}"/>
          </ac:spMkLst>
        </pc:spChg>
      </pc:sldChg>
      <pc:sldChg chg="addSp delSp modSp">
        <pc:chgData name="Wanyi Lai" userId="b9141c39d24f4df0" providerId="Windows Live" clId="Web-{D0C2615C-DA8D-4240-AB8A-17F170798D20}" dt="2023-01-12T00:42:28.158" v="51" actId="20577"/>
        <pc:sldMkLst>
          <pc:docMk/>
          <pc:sldMk cId="2789865165" sldId="293"/>
        </pc:sldMkLst>
        <pc:spChg chg="mod">
          <ac:chgData name="Wanyi Lai" userId="b9141c39d24f4df0" providerId="Windows Live" clId="Web-{D0C2615C-DA8D-4240-AB8A-17F170798D20}" dt="2023-01-12T00:42:28.158" v="51" actId="20577"/>
          <ac:spMkLst>
            <pc:docMk/>
            <pc:sldMk cId="2789865165" sldId="293"/>
            <ac:spMk id="3" creationId="{81FC75EC-F1E3-42EE-8BCB-8D2F4B6EB6BA}"/>
          </ac:spMkLst>
        </pc:spChg>
        <pc:picChg chg="add del">
          <ac:chgData name="Wanyi Lai" userId="b9141c39d24f4df0" providerId="Windows Live" clId="Web-{D0C2615C-DA8D-4240-AB8A-17F170798D20}" dt="2023-01-12T00:41:28.875" v="41"/>
          <ac:picMkLst>
            <pc:docMk/>
            <pc:sldMk cId="2789865165" sldId="293"/>
            <ac:picMk id="4" creationId="{50AD4BCF-764D-A365-BBA1-EC1C24BA61E5}"/>
          </ac:picMkLst>
        </pc:picChg>
        <pc:cxnChg chg="add del">
          <ac:chgData name="Wanyi Lai" userId="b9141c39d24f4df0" providerId="Windows Live" clId="Web-{D0C2615C-DA8D-4240-AB8A-17F170798D20}" dt="2023-01-12T00:42:21.627" v="49"/>
          <ac:cxnSpMkLst>
            <pc:docMk/>
            <pc:sldMk cId="2789865165" sldId="293"/>
            <ac:cxnSpMk id="5" creationId="{7EB43742-8D52-4E16-62BA-E8E036239958}"/>
          </ac:cxnSpMkLst>
        </pc:cxnChg>
      </pc:sldChg>
      <pc:sldChg chg="modSp">
        <pc:chgData name="Wanyi Lai" userId="b9141c39d24f4df0" providerId="Windows Live" clId="Web-{D0C2615C-DA8D-4240-AB8A-17F170798D20}" dt="2023-01-12T00:40:02.310" v="39" actId="20577"/>
        <pc:sldMkLst>
          <pc:docMk/>
          <pc:sldMk cId="1496896694" sldId="294"/>
        </pc:sldMkLst>
        <pc:spChg chg="mod">
          <ac:chgData name="Wanyi Lai" userId="b9141c39d24f4df0" providerId="Windows Live" clId="Web-{D0C2615C-DA8D-4240-AB8A-17F170798D20}" dt="2023-01-12T00:40:02.310" v="39" actId="20577"/>
          <ac:spMkLst>
            <pc:docMk/>
            <pc:sldMk cId="1496896694" sldId="294"/>
            <ac:spMk id="3" creationId="{12EB0E1D-C606-352B-AD34-A7A3D401230B}"/>
          </ac:spMkLst>
        </pc:spChg>
      </pc:sldChg>
    </pc:docChg>
  </pc:docChgLst>
  <pc:docChgLst>
    <pc:chgData name="Wanyi Lai" userId="b9141c39d24f4df0" providerId="LiveId" clId="{58DBCD16-C92A-492E-AEE0-229B4253A5B0}"/>
    <pc:docChg chg="custSel modSld">
      <pc:chgData name="Wanyi Lai" userId="b9141c39d24f4df0" providerId="LiveId" clId="{58DBCD16-C92A-492E-AEE0-229B4253A5B0}" dt="2024-05-20T17:07:05.960" v="336" actId="27636"/>
      <pc:docMkLst>
        <pc:docMk/>
      </pc:docMkLst>
      <pc:sldChg chg="modSp mod">
        <pc:chgData name="Wanyi Lai" userId="b9141c39d24f4df0" providerId="LiveId" clId="{58DBCD16-C92A-492E-AEE0-229B4253A5B0}" dt="2024-05-20T16:59:54.039" v="230" actId="14100"/>
        <pc:sldMkLst>
          <pc:docMk/>
          <pc:sldMk cId="1727499292" sldId="274"/>
        </pc:sldMkLst>
        <pc:spChg chg="mod">
          <ac:chgData name="Wanyi Lai" userId="b9141c39d24f4df0" providerId="LiveId" clId="{58DBCD16-C92A-492E-AEE0-229B4253A5B0}" dt="2024-05-20T16:59:54.039" v="230" actId="14100"/>
          <ac:spMkLst>
            <pc:docMk/>
            <pc:sldMk cId="1727499292" sldId="274"/>
            <ac:spMk id="7" creationId="{4F030F17-C2AA-33B9-FE46-48E6F32FD946}"/>
          </ac:spMkLst>
        </pc:spChg>
      </pc:sldChg>
      <pc:sldChg chg="modSp mod">
        <pc:chgData name="Wanyi Lai" userId="b9141c39d24f4df0" providerId="LiveId" clId="{58DBCD16-C92A-492E-AEE0-229B4253A5B0}" dt="2024-05-20T17:05:20.263" v="332" actId="20577"/>
        <pc:sldMkLst>
          <pc:docMk/>
          <pc:sldMk cId="193820401" sldId="275"/>
        </pc:sldMkLst>
        <pc:spChg chg="mod">
          <ac:chgData name="Wanyi Lai" userId="b9141c39d24f4df0" providerId="LiveId" clId="{58DBCD16-C92A-492E-AEE0-229B4253A5B0}" dt="2024-05-20T17:05:20.263" v="332" actId="20577"/>
          <ac:spMkLst>
            <pc:docMk/>
            <pc:sldMk cId="193820401" sldId="275"/>
            <ac:spMk id="6" creationId="{69B95B1A-846D-30AD-CC56-8919482FE30F}"/>
          </ac:spMkLst>
        </pc:spChg>
      </pc:sldChg>
      <pc:sldChg chg="modSp mod">
        <pc:chgData name="Wanyi Lai" userId="b9141c39d24f4df0" providerId="LiveId" clId="{58DBCD16-C92A-492E-AEE0-229B4253A5B0}" dt="2024-05-19T18:17:34.423" v="17" actId="255"/>
        <pc:sldMkLst>
          <pc:docMk/>
          <pc:sldMk cId="1040152806" sldId="286"/>
        </pc:sldMkLst>
        <pc:spChg chg="mod">
          <ac:chgData name="Wanyi Lai" userId="b9141c39d24f4df0" providerId="LiveId" clId="{58DBCD16-C92A-492E-AEE0-229B4253A5B0}" dt="2024-05-19T18:17:34.423" v="17" actId="255"/>
          <ac:spMkLst>
            <pc:docMk/>
            <pc:sldMk cId="1040152806" sldId="286"/>
            <ac:spMk id="7" creationId="{422B1AC5-E295-0AA4-9527-B7A2B0806904}"/>
          </ac:spMkLst>
        </pc:spChg>
        <pc:picChg chg="mod">
          <ac:chgData name="Wanyi Lai" userId="b9141c39d24f4df0" providerId="LiveId" clId="{58DBCD16-C92A-492E-AEE0-229B4253A5B0}" dt="2024-05-19T18:15:07.639" v="9" actId="1076"/>
          <ac:picMkLst>
            <pc:docMk/>
            <pc:sldMk cId="1040152806" sldId="286"/>
            <ac:picMk id="5" creationId="{E0A3F9E5-8657-4367-2453-BEE6573022BF}"/>
          </ac:picMkLst>
        </pc:picChg>
      </pc:sldChg>
      <pc:sldChg chg="modSp mod">
        <pc:chgData name="Wanyi Lai" userId="b9141c39d24f4df0" providerId="LiveId" clId="{58DBCD16-C92A-492E-AEE0-229B4253A5B0}" dt="2024-05-20T16:53:16.258" v="98" actId="27636"/>
        <pc:sldMkLst>
          <pc:docMk/>
          <pc:sldMk cId="2004678769" sldId="290"/>
        </pc:sldMkLst>
        <pc:spChg chg="mod">
          <ac:chgData name="Wanyi Lai" userId="b9141c39d24f4df0" providerId="LiveId" clId="{58DBCD16-C92A-492E-AEE0-229B4253A5B0}" dt="2024-05-20T16:53:16.258" v="98" actId="27636"/>
          <ac:spMkLst>
            <pc:docMk/>
            <pc:sldMk cId="2004678769" sldId="290"/>
            <ac:spMk id="3" creationId="{CC23E7CD-74B2-F1B8-6A56-C4B860AB0F7B}"/>
          </ac:spMkLst>
        </pc:spChg>
      </pc:sldChg>
      <pc:sldChg chg="modSp mod">
        <pc:chgData name="Wanyi Lai" userId="b9141c39d24f4df0" providerId="LiveId" clId="{58DBCD16-C92A-492E-AEE0-229B4253A5B0}" dt="2024-05-20T17:07:05.960" v="336" actId="27636"/>
        <pc:sldMkLst>
          <pc:docMk/>
          <pc:sldMk cId="1814097912" sldId="293"/>
        </pc:sldMkLst>
        <pc:spChg chg="mod">
          <ac:chgData name="Wanyi Lai" userId="b9141c39d24f4df0" providerId="LiveId" clId="{58DBCD16-C92A-492E-AEE0-229B4253A5B0}" dt="2024-05-20T17:07:05.960" v="336" actId="27636"/>
          <ac:spMkLst>
            <pc:docMk/>
            <pc:sldMk cId="1814097912" sldId="293"/>
            <ac:spMk id="3" creationId="{8BB10EAB-8442-5D50-9A13-61B60472E2B0}"/>
          </ac:spMkLst>
        </pc:spChg>
      </pc:sldChg>
      <pc:sldChg chg="modSp mod">
        <pc:chgData name="Wanyi Lai" userId="b9141c39d24f4df0" providerId="LiveId" clId="{58DBCD16-C92A-492E-AEE0-229B4253A5B0}" dt="2024-05-20T17:01:51.098" v="239" actId="20577"/>
        <pc:sldMkLst>
          <pc:docMk/>
          <pc:sldMk cId="3289755396" sldId="299"/>
        </pc:sldMkLst>
        <pc:spChg chg="mod">
          <ac:chgData name="Wanyi Lai" userId="b9141c39d24f4df0" providerId="LiveId" clId="{58DBCD16-C92A-492E-AEE0-229B4253A5B0}" dt="2024-05-20T17:01:51.098" v="239" actId="20577"/>
          <ac:spMkLst>
            <pc:docMk/>
            <pc:sldMk cId="3289755396" sldId="299"/>
            <ac:spMk id="3" creationId="{D25F53AA-AB65-DB1D-F33C-B3AA061177EF}"/>
          </ac:spMkLst>
        </pc:spChg>
      </pc:sldChg>
      <pc:sldChg chg="modSp mod">
        <pc:chgData name="Wanyi Lai" userId="b9141c39d24f4df0" providerId="LiveId" clId="{58DBCD16-C92A-492E-AEE0-229B4253A5B0}" dt="2024-05-20T17:03:02.432" v="277" actId="20577"/>
        <pc:sldMkLst>
          <pc:docMk/>
          <pc:sldMk cId="532657529" sldId="300"/>
        </pc:sldMkLst>
        <pc:spChg chg="mod">
          <ac:chgData name="Wanyi Lai" userId="b9141c39d24f4df0" providerId="LiveId" clId="{58DBCD16-C92A-492E-AEE0-229B4253A5B0}" dt="2024-05-20T17:03:02.432" v="277" actId="20577"/>
          <ac:spMkLst>
            <pc:docMk/>
            <pc:sldMk cId="532657529" sldId="300"/>
            <ac:spMk id="7" creationId="{5AB85408-48A0-BEBE-547B-919251613FA8}"/>
          </ac:spMkLst>
        </pc:spChg>
      </pc:sldChg>
    </pc:docChg>
  </pc:docChgLst>
  <pc:docChgLst>
    <pc:chgData name="Wanyi Lai" userId="b9141c39d24f4df0" providerId="LiveId" clId="{87F8048E-8B98-4B83-8285-4AF3DDDC382A}"/>
    <pc:docChg chg="undo custSel addSld delSld modSld sldOrd modSection">
      <pc:chgData name="Wanyi Lai" userId="b9141c39d24f4df0" providerId="LiveId" clId="{87F8048E-8B98-4B83-8285-4AF3DDDC382A}" dt="2024-01-19T20:19:46.634" v="1418" actId="47"/>
      <pc:docMkLst>
        <pc:docMk/>
      </pc:docMkLst>
      <pc:sldChg chg="modSp mod">
        <pc:chgData name="Wanyi Lai" userId="b9141c39d24f4df0" providerId="LiveId" clId="{87F8048E-8B98-4B83-8285-4AF3DDDC382A}" dt="2024-01-18T01:17:08.699" v="547" actId="14100"/>
        <pc:sldMkLst>
          <pc:docMk/>
          <pc:sldMk cId="969227424" sldId="266"/>
        </pc:sldMkLst>
        <pc:spChg chg="mod">
          <ac:chgData name="Wanyi Lai" userId="b9141c39d24f4df0" providerId="LiveId" clId="{87F8048E-8B98-4B83-8285-4AF3DDDC382A}" dt="2024-01-18T01:17:08.699" v="547" actId="14100"/>
          <ac:spMkLst>
            <pc:docMk/>
            <pc:sldMk cId="969227424" sldId="266"/>
            <ac:spMk id="3" creationId="{D4F0FCB8-A82F-50C8-FCF0-01CDC4BE4233}"/>
          </ac:spMkLst>
        </pc:spChg>
      </pc:sldChg>
      <pc:sldChg chg="modSp mod">
        <pc:chgData name="Wanyi Lai" userId="b9141c39d24f4df0" providerId="LiveId" clId="{87F8048E-8B98-4B83-8285-4AF3DDDC382A}" dt="2024-01-18T21:26:05.416" v="959" actId="20577"/>
        <pc:sldMkLst>
          <pc:docMk/>
          <pc:sldMk cId="1727499292" sldId="274"/>
        </pc:sldMkLst>
        <pc:spChg chg="mod">
          <ac:chgData name="Wanyi Lai" userId="b9141c39d24f4df0" providerId="LiveId" clId="{87F8048E-8B98-4B83-8285-4AF3DDDC382A}" dt="2024-01-18T21:26:05.416" v="959" actId="20577"/>
          <ac:spMkLst>
            <pc:docMk/>
            <pc:sldMk cId="1727499292" sldId="274"/>
            <ac:spMk id="7" creationId="{4F030F17-C2AA-33B9-FE46-48E6F32FD946}"/>
          </ac:spMkLst>
        </pc:spChg>
        <pc:picChg chg="mod">
          <ac:chgData name="Wanyi Lai" userId="b9141c39d24f4df0" providerId="LiveId" clId="{87F8048E-8B98-4B83-8285-4AF3DDDC382A}" dt="2024-01-18T04:45:03.397" v="671" actId="1076"/>
          <ac:picMkLst>
            <pc:docMk/>
            <pc:sldMk cId="1727499292" sldId="274"/>
            <ac:picMk id="4" creationId="{90398B31-7CB9-D1B2-9993-2EFADBDED702}"/>
          </ac:picMkLst>
        </pc:picChg>
      </pc:sldChg>
      <pc:sldChg chg="modSp mod">
        <pc:chgData name="Wanyi Lai" userId="b9141c39d24f4df0" providerId="LiveId" clId="{87F8048E-8B98-4B83-8285-4AF3DDDC382A}" dt="2024-01-18T21:40:48.321" v="1384" actId="27636"/>
        <pc:sldMkLst>
          <pc:docMk/>
          <pc:sldMk cId="193820401" sldId="275"/>
        </pc:sldMkLst>
        <pc:spChg chg="mod">
          <ac:chgData name="Wanyi Lai" userId="b9141c39d24f4df0" providerId="LiveId" clId="{87F8048E-8B98-4B83-8285-4AF3DDDC382A}" dt="2024-01-18T21:40:48.321" v="1384" actId="27636"/>
          <ac:spMkLst>
            <pc:docMk/>
            <pc:sldMk cId="193820401" sldId="275"/>
            <ac:spMk id="6" creationId="{69B95B1A-846D-30AD-CC56-8919482FE30F}"/>
          </ac:spMkLst>
        </pc:spChg>
      </pc:sldChg>
      <pc:sldChg chg="modSp mod">
        <pc:chgData name="Wanyi Lai" userId="b9141c39d24f4df0" providerId="LiveId" clId="{87F8048E-8B98-4B83-8285-4AF3DDDC382A}" dt="2024-01-18T21:46:49.389" v="1398" actId="1076"/>
        <pc:sldMkLst>
          <pc:docMk/>
          <pc:sldMk cId="279560824" sldId="276"/>
        </pc:sldMkLst>
        <pc:spChg chg="mod">
          <ac:chgData name="Wanyi Lai" userId="b9141c39d24f4df0" providerId="LiveId" clId="{87F8048E-8B98-4B83-8285-4AF3DDDC382A}" dt="2024-01-18T21:45:29.746" v="1395" actId="20577"/>
          <ac:spMkLst>
            <pc:docMk/>
            <pc:sldMk cId="279560824" sldId="276"/>
            <ac:spMk id="8" creationId="{D955680D-4180-679F-5607-F1F93D1E47A2}"/>
          </ac:spMkLst>
        </pc:spChg>
        <pc:picChg chg="mod">
          <ac:chgData name="Wanyi Lai" userId="b9141c39d24f4df0" providerId="LiveId" clId="{87F8048E-8B98-4B83-8285-4AF3DDDC382A}" dt="2024-01-18T21:46:43.401" v="1397" actId="1076"/>
          <ac:picMkLst>
            <pc:docMk/>
            <pc:sldMk cId="279560824" sldId="276"/>
            <ac:picMk id="10" creationId="{AF1E757B-B265-6498-7CCB-67B18090D08B}"/>
          </ac:picMkLst>
        </pc:picChg>
        <pc:picChg chg="mod">
          <ac:chgData name="Wanyi Lai" userId="b9141c39d24f4df0" providerId="LiveId" clId="{87F8048E-8B98-4B83-8285-4AF3DDDC382A}" dt="2024-01-18T21:46:49.389" v="1398" actId="1076"/>
          <ac:picMkLst>
            <pc:docMk/>
            <pc:sldMk cId="279560824" sldId="276"/>
            <ac:picMk id="11" creationId="{1FA3B2C8-EF0B-8F52-18F4-C3768E64D4CB}"/>
          </ac:picMkLst>
        </pc:picChg>
      </pc:sldChg>
      <pc:sldChg chg="modSp mod">
        <pc:chgData name="Wanyi Lai" userId="b9141c39d24f4df0" providerId="LiveId" clId="{87F8048E-8B98-4B83-8285-4AF3DDDC382A}" dt="2024-01-18T21:52:38.496" v="1417" actId="255"/>
        <pc:sldMkLst>
          <pc:docMk/>
          <pc:sldMk cId="2156817872" sldId="282"/>
        </pc:sldMkLst>
        <pc:spChg chg="mod">
          <ac:chgData name="Wanyi Lai" userId="b9141c39d24f4df0" providerId="LiveId" clId="{87F8048E-8B98-4B83-8285-4AF3DDDC382A}" dt="2024-01-18T21:52:38.496" v="1417" actId="255"/>
          <ac:spMkLst>
            <pc:docMk/>
            <pc:sldMk cId="2156817872" sldId="282"/>
            <ac:spMk id="6" creationId="{5274F3F6-0FBC-4E6C-485E-DC4290376D4B}"/>
          </ac:spMkLst>
        </pc:spChg>
      </pc:sldChg>
      <pc:sldChg chg="modSp mod ord">
        <pc:chgData name="Wanyi Lai" userId="b9141c39d24f4df0" providerId="LiveId" clId="{87F8048E-8B98-4B83-8285-4AF3DDDC382A}" dt="2024-01-18T21:48:48.093" v="1400"/>
        <pc:sldMkLst>
          <pc:docMk/>
          <pc:sldMk cId="1200895811" sldId="283"/>
        </pc:sldMkLst>
        <pc:spChg chg="mod">
          <ac:chgData name="Wanyi Lai" userId="b9141c39d24f4df0" providerId="LiveId" clId="{87F8048E-8B98-4B83-8285-4AF3DDDC382A}" dt="2024-01-18T05:04:38.931" v="766" actId="1076"/>
          <ac:spMkLst>
            <pc:docMk/>
            <pc:sldMk cId="1200895811" sldId="283"/>
            <ac:spMk id="6" creationId="{95855BEC-A62B-E751-DEE0-5DD7FA757544}"/>
          </ac:spMkLst>
        </pc:spChg>
        <pc:picChg chg="mod">
          <ac:chgData name="Wanyi Lai" userId="b9141c39d24f4df0" providerId="LiveId" clId="{87F8048E-8B98-4B83-8285-4AF3DDDC382A}" dt="2024-01-18T05:04:40.185" v="767" actId="1076"/>
          <ac:picMkLst>
            <pc:docMk/>
            <pc:sldMk cId="1200895811" sldId="283"/>
            <ac:picMk id="4" creationId="{02A94BFE-E418-9E01-3ECC-C948E6C91CE6}"/>
          </ac:picMkLst>
        </pc:picChg>
      </pc:sldChg>
      <pc:sldChg chg="modSp mod">
        <pc:chgData name="Wanyi Lai" userId="b9141c39d24f4df0" providerId="LiveId" clId="{87F8048E-8B98-4B83-8285-4AF3DDDC382A}" dt="2024-01-18T05:25:15.542" v="951" actId="27636"/>
        <pc:sldMkLst>
          <pc:docMk/>
          <pc:sldMk cId="520432672" sldId="288"/>
        </pc:sldMkLst>
        <pc:spChg chg="mod">
          <ac:chgData name="Wanyi Lai" userId="b9141c39d24f4df0" providerId="LiveId" clId="{87F8048E-8B98-4B83-8285-4AF3DDDC382A}" dt="2024-01-18T05:25:15.542" v="951" actId="27636"/>
          <ac:spMkLst>
            <pc:docMk/>
            <pc:sldMk cId="520432672" sldId="288"/>
            <ac:spMk id="3" creationId="{756425E8-9658-2427-B068-DF9D6729A582}"/>
          </ac:spMkLst>
        </pc:spChg>
      </pc:sldChg>
      <pc:sldChg chg="modSp mod">
        <pc:chgData name="Wanyi Lai" userId="b9141c39d24f4df0" providerId="LiveId" clId="{87F8048E-8B98-4B83-8285-4AF3DDDC382A}" dt="2024-01-18T04:41:25.539" v="646" actId="27636"/>
        <pc:sldMkLst>
          <pc:docMk/>
          <pc:sldMk cId="2705216388" sldId="291"/>
        </pc:sldMkLst>
        <pc:spChg chg="mod">
          <ac:chgData name="Wanyi Lai" userId="b9141c39d24f4df0" providerId="LiveId" clId="{87F8048E-8B98-4B83-8285-4AF3DDDC382A}" dt="2024-01-18T04:41:25.539" v="646" actId="27636"/>
          <ac:spMkLst>
            <pc:docMk/>
            <pc:sldMk cId="2705216388" sldId="291"/>
            <ac:spMk id="3" creationId="{45D42DF7-29DB-618C-3837-4B8A5EFE6784}"/>
          </ac:spMkLst>
        </pc:spChg>
      </pc:sldChg>
      <pc:sldChg chg="modSp mod">
        <pc:chgData name="Wanyi Lai" userId="b9141c39d24f4df0" providerId="LiveId" clId="{87F8048E-8B98-4B83-8285-4AF3DDDC382A}" dt="2024-01-18T21:43:14.819" v="1385" actId="1076"/>
        <pc:sldMkLst>
          <pc:docMk/>
          <pc:sldMk cId="1814097912" sldId="293"/>
        </pc:sldMkLst>
        <pc:spChg chg="mod">
          <ac:chgData name="Wanyi Lai" userId="b9141c39d24f4df0" providerId="LiveId" clId="{87F8048E-8B98-4B83-8285-4AF3DDDC382A}" dt="2024-01-18T21:43:14.819" v="1385" actId="1076"/>
          <ac:spMkLst>
            <pc:docMk/>
            <pc:sldMk cId="1814097912" sldId="293"/>
            <ac:spMk id="3" creationId="{8BB10EAB-8442-5D50-9A13-61B60472E2B0}"/>
          </ac:spMkLst>
        </pc:spChg>
      </pc:sldChg>
      <pc:sldChg chg="delSp modSp del mod">
        <pc:chgData name="Wanyi Lai" userId="b9141c39d24f4df0" providerId="LiveId" clId="{87F8048E-8B98-4B83-8285-4AF3DDDC382A}" dt="2024-01-19T20:19:46.634" v="1418" actId="47"/>
        <pc:sldMkLst>
          <pc:docMk/>
          <pc:sldMk cId="1386720180" sldId="297"/>
        </pc:sldMkLst>
        <pc:spChg chg="mod">
          <ac:chgData name="Wanyi Lai" userId="b9141c39d24f4df0" providerId="LiveId" clId="{87F8048E-8B98-4B83-8285-4AF3DDDC382A}" dt="2024-01-18T21:52:03.568" v="1415" actId="20577"/>
          <ac:spMkLst>
            <pc:docMk/>
            <pc:sldMk cId="1386720180" sldId="297"/>
            <ac:spMk id="3" creationId="{1CE7991D-25F4-7D7A-62E9-93DDD0B489F3}"/>
          </ac:spMkLst>
        </pc:spChg>
        <pc:picChg chg="del">
          <ac:chgData name="Wanyi Lai" userId="b9141c39d24f4df0" providerId="LiveId" clId="{87F8048E-8B98-4B83-8285-4AF3DDDC382A}" dt="2024-01-18T04:49:10.755" v="717" actId="21"/>
          <ac:picMkLst>
            <pc:docMk/>
            <pc:sldMk cId="1386720180" sldId="297"/>
            <ac:picMk id="5" creationId="{6BEF556B-0346-A546-DA44-AB37DB075D80}"/>
          </ac:picMkLst>
        </pc:picChg>
        <pc:picChg chg="del">
          <ac:chgData name="Wanyi Lai" userId="b9141c39d24f4df0" providerId="LiveId" clId="{87F8048E-8B98-4B83-8285-4AF3DDDC382A}" dt="2024-01-18T04:50:12.571" v="728" actId="21"/>
          <ac:picMkLst>
            <pc:docMk/>
            <pc:sldMk cId="1386720180" sldId="297"/>
            <ac:picMk id="7" creationId="{93ECF25F-09A0-F254-EB00-0E1EBA884EBC}"/>
          </ac:picMkLst>
        </pc:picChg>
      </pc:sldChg>
      <pc:sldChg chg="addSp modSp new mod modClrScheme chgLayout">
        <pc:chgData name="Wanyi Lai" userId="b9141c39d24f4df0" providerId="LiveId" clId="{87F8048E-8B98-4B83-8285-4AF3DDDC382A}" dt="2024-01-18T03:39:50.327" v="641" actId="27636"/>
        <pc:sldMkLst>
          <pc:docMk/>
          <pc:sldMk cId="497805974" sldId="298"/>
        </pc:sldMkLst>
        <pc:spChg chg="add mod">
          <ac:chgData name="Wanyi Lai" userId="b9141c39d24f4df0" providerId="LiveId" clId="{87F8048E-8B98-4B83-8285-4AF3DDDC382A}" dt="2024-01-18T00:13:09.379" v="27" actId="20577"/>
          <ac:spMkLst>
            <pc:docMk/>
            <pc:sldMk cId="497805974" sldId="298"/>
            <ac:spMk id="2" creationId="{64227035-7FB7-823B-F423-0826C4A3BF9D}"/>
          </ac:spMkLst>
        </pc:spChg>
        <pc:spChg chg="add mod">
          <ac:chgData name="Wanyi Lai" userId="b9141c39d24f4df0" providerId="LiveId" clId="{87F8048E-8B98-4B83-8285-4AF3DDDC382A}" dt="2024-01-18T03:39:50.327" v="641" actId="27636"/>
          <ac:spMkLst>
            <pc:docMk/>
            <pc:sldMk cId="497805974" sldId="298"/>
            <ac:spMk id="3" creationId="{6332DBCD-3FB0-9B61-4151-AD5BCA11F2CD}"/>
          </ac:spMkLst>
        </pc:spChg>
      </pc:sldChg>
      <pc:sldChg chg="addSp delSp modSp new mod">
        <pc:chgData name="Wanyi Lai" userId="b9141c39d24f4df0" providerId="LiveId" clId="{87F8048E-8B98-4B83-8285-4AF3DDDC382A}" dt="2024-01-18T21:35:06.903" v="1192" actId="1076"/>
        <pc:sldMkLst>
          <pc:docMk/>
          <pc:sldMk cId="3289755396" sldId="299"/>
        </pc:sldMkLst>
        <pc:spChg chg="mod">
          <ac:chgData name="Wanyi Lai" userId="b9141c39d24f4df0" providerId="LiveId" clId="{87F8048E-8B98-4B83-8285-4AF3DDDC382A}" dt="2024-01-18T04:44:46.219" v="667" actId="20577"/>
          <ac:spMkLst>
            <pc:docMk/>
            <pc:sldMk cId="3289755396" sldId="299"/>
            <ac:spMk id="2" creationId="{73EBF812-6419-E9EE-C828-D3A5B18B00D0}"/>
          </ac:spMkLst>
        </pc:spChg>
        <pc:spChg chg="mod">
          <ac:chgData name="Wanyi Lai" userId="b9141c39d24f4df0" providerId="LiveId" clId="{87F8048E-8B98-4B83-8285-4AF3DDDC382A}" dt="2024-01-18T21:34:38.373" v="1191" actId="14100"/>
          <ac:spMkLst>
            <pc:docMk/>
            <pc:sldMk cId="3289755396" sldId="299"/>
            <ac:spMk id="3" creationId="{D25F53AA-AB65-DB1D-F33C-B3AA061177EF}"/>
          </ac:spMkLst>
        </pc:spChg>
        <pc:spChg chg="add del">
          <ac:chgData name="Wanyi Lai" userId="b9141c39d24f4df0" providerId="LiveId" clId="{87F8048E-8B98-4B83-8285-4AF3DDDC382A}" dt="2024-01-18T04:44:27.586" v="649" actId="22"/>
          <ac:spMkLst>
            <pc:docMk/>
            <pc:sldMk cId="3289755396" sldId="299"/>
            <ac:spMk id="5" creationId="{B006B9BD-EEDE-ED48-4BAD-EDAF05386FDE}"/>
          </ac:spMkLst>
        </pc:spChg>
        <pc:spChg chg="add del mod">
          <ac:chgData name="Wanyi Lai" userId="b9141c39d24f4df0" providerId="LiveId" clId="{87F8048E-8B98-4B83-8285-4AF3DDDC382A}" dt="2024-01-18T21:27:07.787" v="961" actId="21"/>
          <ac:spMkLst>
            <pc:docMk/>
            <pc:sldMk cId="3289755396" sldId="299"/>
            <ac:spMk id="7" creationId="{5AB85408-48A0-BEBE-547B-919251613FA8}"/>
          </ac:spMkLst>
        </pc:spChg>
        <pc:picChg chg="add mod">
          <ac:chgData name="Wanyi Lai" userId="b9141c39d24f4df0" providerId="LiveId" clId="{87F8048E-8B98-4B83-8285-4AF3DDDC382A}" dt="2024-01-18T21:35:06.903" v="1192" actId="1076"/>
          <ac:picMkLst>
            <pc:docMk/>
            <pc:sldMk cId="3289755396" sldId="299"/>
            <ac:picMk id="6" creationId="{6BEF556B-0346-A546-DA44-AB37DB075D80}"/>
          </ac:picMkLst>
        </pc:picChg>
        <pc:picChg chg="add del mod">
          <ac:chgData name="Wanyi Lai" userId="b9141c39d24f4df0" providerId="LiveId" clId="{87F8048E-8B98-4B83-8285-4AF3DDDC382A}" dt="2024-01-18T21:27:07.787" v="961" actId="21"/>
          <ac:picMkLst>
            <pc:docMk/>
            <pc:sldMk cId="3289755396" sldId="299"/>
            <ac:picMk id="8" creationId="{93ECF25F-09A0-F254-EB00-0E1EBA884EBC}"/>
          </ac:picMkLst>
        </pc:picChg>
      </pc:sldChg>
      <pc:sldChg chg="addSp delSp modSp add mod">
        <pc:chgData name="Wanyi Lai" userId="b9141c39d24f4df0" providerId="LiveId" clId="{87F8048E-8B98-4B83-8285-4AF3DDDC382A}" dt="2024-01-18T21:38:52.766" v="1375" actId="20577"/>
        <pc:sldMkLst>
          <pc:docMk/>
          <pc:sldMk cId="532657529" sldId="300"/>
        </pc:sldMkLst>
        <pc:spChg chg="del mod">
          <ac:chgData name="Wanyi Lai" userId="b9141c39d24f4df0" providerId="LiveId" clId="{87F8048E-8B98-4B83-8285-4AF3DDDC382A}" dt="2024-01-18T21:35:16.015" v="1194" actId="478"/>
          <ac:spMkLst>
            <pc:docMk/>
            <pc:sldMk cId="532657529" sldId="300"/>
            <ac:spMk id="3" creationId="{D25F53AA-AB65-DB1D-F33C-B3AA061177EF}"/>
          </ac:spMkLst>
        </pc:spChg>
        <pc:spChg chg="add del mod">
          <ac:chgData name="Wanyi Lai" userId="b9141c39d24f4df0" providerId="LiveId" clId="{87F8048E-8B98-4B83-8285-4AF3DDDC382A}" dt="2024-01-18T21:35:18.963" v="1195" actId="478"/>
          <ac:spMkLst>
            <pc:docMk/>
            <pc:sldMk cId="532657529" sldId="300"/>
            <ac:spMk id="5" creationId="{A78DA8FD-1803-BE5E-FFCF-CE1148301F6B}"/>
          </ac:spMkLst>
        </pc:spChg>
        <pc:spChg chg="mod">
          <ac:chgData name="Wanyi Lai" userId="b9141c39d24f4df0" providerId="LiveId" clId="{87F8048E-8B98-4B83-8285-4AF3DDDC382A}" dt="2024-01-18T21:38:52.766" v="1375" actId="20577"/>
          <ac:spMkLst>
            <pc:docMk/>
            <pc:sldMk cId="532657529" sldId="300"/>
            <ac:spMk id="7" creationId="{5AB85408-48A0-BEBE-547B-919251613FA8}"/>
          </ac:spMkLst>
        </pc:spChg>
        <pc:picChg chg="del">
          <ac:chgData name="Wanyi Lai" userId="b9141c39d24f4df0" providerId="LiveId" clId="{87F8048E-8B98-4B83-8285-4AF3DDDC382A}" dt="2024-01-18T21:35:19.819" v="1196" actId="478"/>
          <ac:picMkLst>
            <pc:docMk/>
            <pc:sldMk cId="532657529" sldId="300"/>
            <ac:picMk id="6" creationId="{6BEF556B-0346-A546-DA44-AB37DB075D80}"/>
          </ac:picMkLst>
        </pc:picChg>
        <pc:picChg chg="mod">
          <ac:chgData name="Wanyi Lai" userId="b9141c39d24f4df0" providerId="LiveId" clId="{87F8048E-8B98-4B83-8285-4AF3DDDC382A}" dt="2024-01-18T21:36:19.339" v="1271" actId="1076"/>
          <ac:picMkLst>
            <pc:docMk/>
            <pc:sldMk cId="532657529" sldId="300"/>
            <ac:picMk id="8" creationId="{93ECF25F-09A0-F254-EB00-0E1EBA884EBC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6E792078-AC8A-4489-A7FA-8C3CB6DCAD2B}" type="datetimeFigureOut">
              <a:rPr lang="en-US" smtClean="0"/>
              <a:t>5/19/2024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D6A39B06-D08A-464A-9136-BE5197D5F0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23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A39B06-D08A-464A-9136-BE5197D5F03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3679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A39B06-D08A-464A-9136-BE5197D5F03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3833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A39B06-D08A-464A-9136-BE5197D5F03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8527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B0F7D69-D93C-4C38-A23D-76E000D691CD}"/>
              </a:ext>
            </a:extLst>
          </p:cNvPr>
          <p:cNvSpPr/>
          <p:nvPr/>
        </p:nvSpPr>
        <p:spPr>
          <a:xfrm>
            <a:off x="0" y="0"/>
            <a:ext cx="3496422" cy="6858000"/>
          </a:xfrm>
          <a:custGeom>
            <a:avLst/>
            <a:gdLst>
              <a:gd name="connsiteX0" fmla="*/ 0 w 3496422"/>
              <a:gd name="connsiteY0" fmla="*/ 0 h 6858000"/>
              <a:gd name="connsiteX1" fmla="*/ 1873399 w 3496422"/>
              <a:gd name="connsiteY1" fmla="*/ 0 h 6858000"/>
              <a:gd name="connsiteX2" fmla="*/ 1895523 w 3496422"/>
              <a:gd name="connsiteY2" fmla="*/ 14997 h 6858000"/>
              <a:gd name="connsiteX3" fmla="*/ 3496422 w 3496422"/>
              <a:gd name="connsiteY3" fmla="*/ 3621656 h 6858000"/>
              <a:gd name="connsiteX4" fmla="*/ 1622072 w 3496422"/>
              <a:gd name="connsiteY4" fmla="*/ 6374814 h 6858000"/>
              <a:gd name="connsiteX5" fmla="*/ 1105424 w 3496422"/>
              <a:gd name="connsiteY5" fmla="*/ 6780599 h 6858000"/>
              <a:gd name="connsiteX6" fmla="*/ 993668 w 3496422"/>
              <a:gd name="connsiteY6" fmla="*/ 6858000 h 6858000"/>
              <a:gd name="connsiteX7" fmla="*/ 0 w 3496422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54295" y="1346268"/>
            <a:ext cx="7060135" cy="3285207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54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62312" y="4631475"/>
            <a:ext cx="7052117" cy="1150200"/>
          </a:xfrm>
        </p:spPr>
        <p:txBody>
          <a:bodyPr lIns="109728" tIns="109728" rIns="109728" bIns="91440" anchor="t">
            <a:normAutofit/>
          </a:bodyPr>
          <a:lstStyle>
            <a:lvl1pPr marL="0" indent="0" algn="l">
              <a:lnSpc>
                <a:spcPct val="130000"/>
              </a:lnSpc>
              <a:buNone/>
              <a:defRPr sz="24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123E5C65-E22A-4865-9449-10140D62B65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54295" y="617415"/>
            <a:ext cx="7123723" cy="457200"/>
          </a:xfrm>
        </p:spPr>
        <p:txBody>
          <a:bodyPr/>
          <a:lstStyle>
            <a:lvl1pPr algn="l">
              <a:defRPr/>
            </a:lvl1pPr>
          </a:lstStyle>
          <a:p>
            <a:fld id="{12241623-A064-4BED-B073-BA4D61433402}" type="datetime1">
              <a:rPr lang="en-US" smtClean="0"/>
              <a:t>5/19/2024</a:t>
            </a:fld>
            <a:endParaRPr lang="en-US" dirty="0"/>
          </a:p>
        </p:txBody>
      </p: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id="{EF9C3DE0-E7F5-4B4D-B5AF-CDE724CE7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4295" y="6170490"/>
            <a:ext cx="5588349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48C1E146-840A-4217-B63E-62E5CF890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5600" y="6170490"/>
            <a:ext cx="1198829" cy="457200"/>
          </a:xfrm>
        </p:spPr>
        <p:txBody>
          <a:bodyPr/>
          <a:lstStyle>
            <a:lvl1pPr algn="r">
              <a:defRPr/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8CD419D4-EA9D-42D9-BF62-B07F0B7B672B}"/>
              </a:ext>
            </a:extLst>
          </p:cNvPr>
          <p:cNvSpPr/>
          <p:nvPr/>
        </p:nvSpPr>
        <p:spPr>
          <a:xfrm>
            <a:off x="1375409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1C6FEC9B-9608-4181-A9E5-A1B80E72021C}"/>
              </a:ext>
            </a:extLst>
          </p:cNvPr>
          <p:cNvSpPr/>
          <p:nvPr/>
        </p:nvSpPr>
        <p:spPr>
          <a:xfrm>
            <a:off x="1155402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B1564ED-F26F-451D-97D6-A6EC3E83FD55}"/>
              </a:ext>
            </a:extLst>
          </p:cNvPr>
          <p:cNvSpPr/>
          <p:nvPr/>
        </p:nvSpPr>
        <p:spPr>
          <a:xfrm>
            <a:off x="924161" y="0"/>
            <a:ext cx="2261351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051844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56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6397E4A-EB6A-4FA6-AA4F-69EA0C70F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6ED0C-1DA7-41F0-94CF-6218B1FEDFF1}" type="datetime1">
              <a:rPr lang="en-US" smtClean="0"/>
              <a:t>5/19/2024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51A2F5D-7AC4-4F91-965A-7B6A45D6F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6E8B86-CDB8-482F-9D9F-1BFDA3638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15626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77965" y="507037"/>
            <a:ext cx="1571626" cy="533993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33700" y="524373"/>
            <a:ext cx="5959577" cy="532259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277965" y="6296615"/>
            <a:ext cx="2505996" cy="365125"/>
          </a:xfrm>
        </p:spPr>
        <p:txBody>
          <a:bodyPr/>
          <a:lstStyle/>
          <a:p>
            <a:fld id="{EECF02AB-6034-4B88-BC5A-7C17CB0EF809}" type="datetime1">
              <a:rPr lang="en-US" smtClean="0"/>
              <a:t>5/19/2024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33699" y="6296615"/>
            <a:ext cx="595957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8734643" y="2853201"/>
            <a:ext cx="5383267" cy="604269"/>
          </a:xfrm>
        </p:spPr>
        <p:txBody>
          <a:bodyPr/>
          <a:lstStyle>
            <a:lvl1pPr algn="l">
              <a:defRPr/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 title="Rule Line">
            <a:extLst>
              <a:ext uri="{FF2B5EF4-FFF2-40B4-BE49-F238E27FC236}">
                <a16:creationId xmlns:a16="http://schemas.microsoft.com/office/drawing/2014/main" id="{A1005B08-D2D4-455C-AA62-1200E43E7AF9}"/>
              </a:ext>
            </a:extLst>
          </p:cNvPr>
          <p:cNvCxnSpPr/>
          <p:nvPr/>
        </p:nvCxnSpPr>
        <p:spPr>
          <a:xfrm>
            <a:off x="9111582" y="571502"/>
            <a:ext cx="0" cy="5275467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39194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6923EF53-7767-4C94-BEF6-D45292794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3E5F3-28EE-488F-BD53-B744C06C3DEC}" type="datetime1">
              <a:rPr lang="en-US" smtClean="0"/>
              <a:t>5/19/2024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ACF12700-F905-4CFA-970C-C81E05A64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A1B1EE2-BCA3-432B-A32D-B04C7F1DD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7717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B84A89F5-6982-40AE-8108-88B93E85C8FF}"/>
              </a:ext>
            </a:extLst>
          </p:cNvPr>
          <p:cNvGrpSpPr/>
          <p:nvPr/>
        </p:nvGrpSpPr>
        <p:grpSpPr>
          <a:xfrm>
            <a:off x="3124577" y="0"/>
            <a:ext cx="4389519" cy="2916937"/>
            <a:chOff x="3124577" y="0"/>
            <a:chExt cx="4389519" cy="2916937"/>
          </a:xfrm>
        </p:grpSpPr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B80BED93-E30B-4492-A268-84C33CA4F067}"/>
                </a:ext>
              </a:extLst>
            </p:cNvPr>
            <p:cNvSpPr/>
            <p:nvPr/>
          </p:nvSpPr>
          <p:spPr>
            <a:xfrm>
              <a:off x="3320637" y="0"/>
              <a:ext cx="4013331" cy="2742133"/>
            </a:xfrm>
            <a:custGeom>
              <a:avLst/>
              <a:gdLst>
                <a:gd name="connsiteX0" fmla="*/ 294151 w 4013331"/>
                <a:gd name="connsiteY0" fmla="*/ 0 h 2742133"/>
                <a:gd name="connsiteX1" fmla="*/ 3844057 w 4013331"/>
                <a:gd name="connsiteY1" fmla="*/ 0 h 2742133"/>
                <a:gd name="connsiteX2" fmla="*/ 3892490 w 4013331"/>
                <a:gd name="connsiteY2" fmla="*/ 131440 h 2742133"/>
                <a:gd name="connsiteX3" fmla="*/ 4013331 w 4013331"/>
                <a:gd name="connsiteY3" fmla="*/ 941251 h 2742133"/>
                <a:gd name="connsiteX4" fmla="*/ 3804827 w 4013331"/>
                <a:gd name="connsiteY4" fmla="*/ 1540292 h 2742133"/>
                <a:gd name="connsiteX5" fmla="*/ 3187498 w 4013331"/>
                <a:gd name="connsiteY5" fmla="*/ 2098087 h 2742133"/>
                <a:gd name="connsiteX6" fmla="*/ 3051769 w 4013331"/>
                <a:gd name="connsiteY6" fmla="*/ 2204787 h 2742133"/>
                <a:gd name="connsiteX7" fmla="*/ 1936476 w 4013331"/>
                <a:gd name="connsiteY7" fmla="*/ 2742133 h 2742133"/>
                <a:gd name="connsiteX8" fmla="*/ 467303 w 4013331"/>
                <a:gd name="connsiteY8" fmla="*/ 1868695 h 2742133"/>
                <a:gd name="connsiteX9" fmla="*/ 310732 w 4013331"/>
                <a:gd name="connsiteY9" fmla="*/ 1645244 h 2742133"/>
                <a:gd name="connsiteX10" fmla="*/ 0 w 4013331"/>
                <a:gd name="connsiteY10" fmla="*/ 941251 h 2742133"/>
                <a:gd name="connsiteX11" fmla="*/ 187749 w 4013331"/>
                <a:gd name="connsiteY11" fmla="*/ 183076 h 2742133"/>
                <a:gd name="connsiteX12" fmla="*/ 288888 w 4013331"/>
                <a:gd name="connsiteY12" fmla="*/ 7329 h 2742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13331" h="2742133">
                  <a:moveTo>
                    <a:pt x="294151" y="0"/>
                  </a:moveTo>
                  <a:lnTo>
                    <a:pt x="3844057" y="0"/>
                  </a:lnTo>
                  <a:lnTo>
                    <a:pt x="3892490" y="131440"/>
                  </a:lnTo>
                  <a:cubicBezTo>
                    <a:pt x="3971777" y="378867"/>
                    <a:pt x="4013331" y="652783"/>
                    <a:pt x="4013331" y="941251"/>
                  </a:cubicBezTo>
                  <a:cubicBezTo>
                    <a:pt x="4013331" y="1171430"/>
                    <a:pt x="3948997" y="1356167"/>
                    <a:pt x="3804827" y="1540292"/>
                  </a:cubicBezTo>
                  <a:cubicBezTo>
                    <a:pt x="3654026" y="1732895"/>
                    <a:pt x="3427436" y="1910292"/>
                    <a:pt x="3187498" y="2098087"/>
                  </a:cubicBezTo>
                  <a:cubicBezTo>
                    <a:pt x="3143231" y="2132693"/>
                    <a:pt x="3097499" y="2168522"/>
                    <a:pt x="3051769" y="2204787"/>
                  </a:cubicBezTo>
                  <a:cubicBezTo>
                    <a:pt x="2642425" y="2529345"/>
                    <a:pt x="2343664" y="2742133"/>
                    <a:pt x="1936476" y="2742133"/>
                  </a:cubicBezTo>
                  <a:cubicBezTo>
                    <a:pt x="1316045" y="2742133"/>
                    <a:pt x="876647" y="2480932"/>
                    <a:pt x="467303" y="1868695"/>
                  </a:cubicBezTo>
                  <a:cubicBezTo>
                    <a:pt x="413736" y="1788559"/>
                    <a:pt x="361372" y="1715679"/>
                    <a:pt x="310732" y="1645244"/>
                  </a:cubicBezTo>
                  <a:cubicBezTo>
                    <a:pt x="100850" y="1353195"/>
                    <a:pt x="0" y="1201315"/>
                    <a:pt x="0" y="941251"/>
                  </a:cubicBezTo>
                  <a:cubicBezTo>
                    <a:pt x="0" y="683021"/>
                    <a:pt x="63214" y="427935"/>
                    <a:pt x="187749" y="183076"/>
                  </a:cubicBezTo>
                  <a:cubicBezTo>
                    <a:pt x="218215" y="123194"/>
                    <a:pt x="251953" y="64578"/>
                    <a:pt x="288888" y="7329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965F60C1-CD8B-4326-9B24-3D197CF382A6}"/>
                </a:ext>
              </a:extLst>
            </p:cNvPr>
            <p:cNvSpPr/>
            <p:nvPr/>
          </p:nvSpPr>
          <p:spPr>
            <a:xfrm>
              <a:off x="3566319" y="0"/>
              <a:ext cx="3401415" cy="2440484"/>
            </a:xfrm>
            <a:custGeom>
              <a:avLst/>
              <a:gdLst>
                <a:gd name="connsiteX0" fmla="*/ 332917 w 3401415"/>
                <a:gd name="connsiteY0" fmla="*/ 0 h 2440484"/>
                <a:gd name="connsiteX1" fmla="*/ 3207137 w 3401415"/>
                <a:gd name="connsiteY1" fmla="*/ 0 h 2440484"/>
                <a:gd name="connsiteX2" fmla="*/ 3242654 w 3401415"/>
                <a:gd name="connsiteY2" fmla="*/ 74937 h 2440484"/>
                <a:gd name="connsiteX3" fmla="*/ 3401415 w 3401415"/>
                <a:gd name="connsiteY3" fmla="*/ 914184 h 2440484"/>
                <a:gd name="connsiteX4" fmla="*/ 3224702 w 3401415"/>
                <a:gd name="connsiteY4" fmla="*/ 1421888 h 2440484"/>
                <a:gd name="connsiteX5" fmla="*/ 2701498 w 3401415"/>
                <a:gd name="connsiteY5" fmla="*/ 1894635 h 2440484"/>
                <a:gd name="connsiteX6" fmla="*/ 2586463 w 3401415"/>
                <a:gd name="connsiteY6" fmla="*/ 1985068 h 2440484"/>
                <a:gd name="connsiteX7" fmla="*/ 1641219 w 3401415"/>
                <a:gd name="connsiteY7" fmla="*/ 2440484 h 2440484"/>
                <a:gd name="connsiteX8" fmla="*/ 396053 w 3401415"/>
                <a:gd name="connsiteY8" fmla="*/ 1700219 h 2440484"/>
                <a:gd name="connsiteX9" fmla="*/ 263354 w 3401415"/>
                <a:gd name="connsiteY9" fmla="*/ 1510839 h 2440484"/>
                <a:gd name="connsiteX10" fmla="*/ 0 w 3401415"/>
                <a:gd name="connsiteY10" fmla="*/ 914184 h 2440484"/>
                <a:gd name="connsiteX11" fmla="*/ 159122 w 3401415"/>
                <a:gd name="connsiteY11" fmla="*/ 271610 h 2440484"/>
                <a:gd name="connsiteX12" fmla="*/ 244841 w 3401415"/>
                <a:gd name="connsiteY12" fmla="*/ 122658 h 2440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01415" h="2440484">
                  <a:moveTo>
                    <a:pt x="332917" y="0"/>
                  </a:moveTo>
                  <a:lnTo>
                    <a:pt x="3207137" y="0"/>
                  </a:lnTo>
                  <a:lnTo>
                    <a:pt x="3242654" y="74937"/>
                  </a:lnTo>
                  <a:cubicBezTo>
                    <a:pt x="3346386" y="322243"/>
                    <a:pt x="3401415" y="608579"/>
                    <a:pt x="3401415" y="914184"/>
                  </a:cubicBezTo>
                  <a:cubicBezTo>
                    <a:pt x="3401415" y="1109268"/>
                    <a:pt x="3346890" y="1265837"/>
                    <a:pt x="3224702" y="1421888"/>
                  </a:cubicBezTo>
                  <a:cubicBezTo>
                    <a:pt x="3096894" y="1585125"/>
                    <a:pt x="2904852" y="1735475"/>
                    <a:pt x="2701498" y="1894635"/>
                  </a:cubicBezTo>
                  <a:cubicBezTo>
                    <a:pt x="2663980" y="1923966"/>
                    <a:pt x="2625221" y="1954332"/>
                    <a:pt x="2586463" y="1985068"/>
                  </a:cubicBezTo>
                  <a:cubicBezTo>
                    <a:pt x="2239532" y="2260140"/>
                    <a:pt x="1986324" y="2440484"/>
                    <a:pt x="1641219" y="2440484"/>
                  </a:cubicBezTo>
                  <a:cubicBezTo>
                    <a:pt x="1115386" y="2440484"/>
                    <a:pt x="742984" y="2219109"/>
                    <a:pt x="396053" y="1700219"/>
                  </a:cubicBezTo>
                  <a:cubicBezTo>
                    <a:pt x="350653" y="1632303"/>
                    <a:pt x="306273" y="1570535"/>
                    <a:pt x="263354" y="1510839"/>
                  </a:cubicBezTo>
                  <a:cubicBezTo>
                    <a:pt x="85473" y="1263318"/>
                    <a:pt x="0" y="1134597"/>
                    <a:pt x="0" y="914184"/>
                  </a:cubicBezTo>
                  <a:cubicBezTo>
                    <a:pt x="0" y="695327"/>
                    <a:pt x="53576" y="479135"/>
                    <a:pt x="159122" y="271610"/>
                  </a:cubicBezTo>
                  <a:cubicBezTo>
                    <a:pt x="184943" y="220858"/>
                    <a:pt x="213538" y="171179"/>
                    <a:pt x="244841" y="122658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69511D06-104E-440E-8049-4CDCE4B87E96}"/>
                </a:ext>
              </a:extLst>
            </p:cNvPr>
            <p:cNvSpPr/>
            <p:nvPr/>
          </p:nvSpPr>
          <p:spPr>
            <a:xfrm>
              <a:off x="3232490" y="0"/>
              <a:ext cx="4164597" cy="2817185"/>
            </a:xfrm>
            <a:custGeom>
              <a:avLst/>
              <a:gdLst>
                <a:gd name="connsiteX0" fmla="*/ 237339 w 4130517"/>
                <a:gd name="connsiteY0" fmla="*/ 0 h 2806419"/>
                <a:gd name="connsiteX1" fmla="*/ 3997489 w 4130517"/>
                <a:gd name="connsiteY1" fmla="*/ 0 h 2806419"/>
                <a:gd name="connsiteX2" fmla="*/ 4006148 w 4130517"/>
                <a:gd name="connsiteY2" fmla="*/ 24333 h 2806419"/>
                <a:gd name="connsiteX3" fmla="*/ 4130517 w 4130517"/>
                <a:gd name="connsiteY3" fmla="*/ 887307 h 2806419"/>
                <a:gd name="connsiteX4" fmla="*/ 3915925 w 4130517"/>
                <a:gd name="connsiteY4" fmla="*/ 1525677 h 2806419"/>
                <a:gd name="connsiteX5" fmla="*/ 3280571 w 4130517"/>
                <a:gd name="connsiteY5" fmla="*/ 2120090 h 2806419"/>
                <a:gd name="connsiteX6" fmla="*/ 3140878 w 4130517"/>
                <a:gd name="connsiteY6" fmla="*/ 2233796 h 2806419"/>
                <a:gd name="connsiteX7" fmla="*/ 1993019 w 4130517"/>
                <a:gd name="connsiteY7" fmla="*/ 2806419 h 2806419"/>
                <a:gd name="connsiteX8" fmla="*/ 480948 w 4130517"/>
                <a:gd name="connsiteY8" fmla="*/ 1875638 h 2806419"/>
                <a:gd name="connsiteX9" fmla="*/ 319805 w 4130517"/>
                <a:gd name="connsiteY9" fmla="*/ 1637519 h 2806419"/>
                <a:gd name="connsiteX10" fmla="*/ 0 w 4130517"/>
                <a:gd name="connsiteY10" fmla="*/ 887307 h 2806419"/>
                <a:gd name="connsiteX11" fmla="*/ 193231 w 4130517"/>
                <a:gd name="connsiteY11" fmla="*/ 79360 h 2806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130517" h="2806419">
                  <a:moveTo>
                    <a:pt x="237339" y="0"/>
                  </a:moveTo>
                  <a:lnTo>
                    <a:pt x="3997489" y="0"/>
                  </a:lnTo>
                  <a:lnTo>
                    <a:pt x="4006148" y="24333"/>
                  </a:lnTo>
                  <a:cubicBezTo>
                    <a:pt x="4087750" y="288004"/>
                    <a:pt x="4130517" y="579903"/>
                    <a:pt x="4130517" y="887307"/>
                  </a:cubicBezTo>
                  <a:cubicBezTo>
                    <a:pt x="4130517" y="1132599"/>
                    <a:pt x="4064304" y="1329464"/>
                    <a:pt x="3915925" y="1525677"/>
                  </a:cubicBezTo>
                  <a:cubicBezTo>
                    <a:pt x="3760721" y="1730924"/>
                    <a:pt x="3527514" y="1919967"/>
                    <a:pt x="3280571" y="2120090"/>
                  </a:cubicBezTo>
                  <a:cubicBezTo>
                    <a:pt x="3235011" y="2156968"/>
                    <a:pt x="3187944" y="2195151"/>
                    <a:pt x="3140878" y="2233796"/>
                  </a:cubicBezTo>
                  <a:cubicBezTo>
                    <a:pt x="2719582" y="2579662"/>
                    <a:pt x="2412097" y="2806419"/>
                    <a:pt x="1993019" y="2806419"/>
                  </a:cubicBezTo>
                  <a:cubicBezTo>
                    <a:pt x="1354472" y="2806419"/>
                    <a:pt x="902244" y="2528070"/>
                    <a:pt x="480948" y="1875638"/>
                  </a:cubicBezTo>
                  <a:cubicBezTo>
                    <a:pt x="425816" y="1790244"/>
                    <a:pt x="371924" y="1712578"/>
                    <a:pt x="319805" y="1637519"/>
                  </a:cubicBezTo>
                  <a:cubicBezTo>
                    <a:pt x="103795" y="1326296"/>
                    <a:pt x="0" y="1164446"/>
                    <a:pt x="0" y="887307"/>
                  </a:cubicBezTo>
                  <a:cubicBezTo>
                    <a:pt x="0" y="612125"/>
                    <a:pt x="65060" y="340293"/>
                    <a:pt x="193231" y="79360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64F6B39-7B0A-4839-9F52-1FFA2044F248}"/>
                </a:ext>
              </a:extLst>
            </p:cNvPr>
            <p:cNvSpPr/>
            <p:nvPr/>
          </p:nvSpPr>
          <p:spPr>
            <a:xfrm>
              <a:off x="3124577" y="0"/>
              <a:ext cx="4389519" cy="2916937"/>
            </a:xfrm>
            <a:custGeom>
              <a:avLst/>
              <a:gdLst>
                <a:gd name="connsiteX0" fmla="*/ 208215 w 4389519"/>
                <a:gd name="connsiteY0" fmla="*/ 0 h 2916937"/>
                <a:gd name="connsiteX1" fmla="*/ 4284014 w 4389519"/>
                <a:gd name="connsiteY1" fmla="*/ 0 h 2916937"/>
                <a:gd name="connsiteX2" fmla="*/ 4335794 w 4389519"/>
                <a:gd name="connsiteY2" fmla="*/ 207911 h 2916937"/>
                <a:gd name="connsiteX3" fmla="*/ 4376420 w 4389519"/>
                <a:gd name="connsiteY3" fmla="*/ 1078865 h 2916937"/>
                <a:gd name="connsiteX4" fmla="*/ 4090147 w 4389519"/>
                <a:gd name="connsiteY4" fmla="*/ 1734728 h 2916937"/>
                <a:gd name="connsiteX5" fmla="*/ 3362552 w 4389519"/>
                <a:gd name="connsiteY5" fmla="*/ 2305097 h 2916937"/>
                <a:gd name="connsiteX6" fmla="*/ 3204152 w 4389519"/>
                <a:gd name="connsiteY6" fmla="*/ 2412521 h 2916937"/>
                <a:gd name="connsiteX7" fmla="*/ 1936072 w 4389519"/>
                <a:gd name="connsiteY7" fmla="*/ 2912360 h 2916937"/>
                <a:gd name="connsiteX8" fmla="*/ 421690 w 4389519"/>
                <a:gd name="connsiteY8" fmla="*/ 1787063 h 2916937"/>
                <a:gd name="connsiteX9" fmla="*/ 273167 w 4389519"/>
                <a:gd name="connsiteY9" fmla="*/ 1520080 h 2916937"/>
                <a:gd name="connsiteX10" fmla="*/ 4118 w 4389519"/>
                <a:gd name="connsiteY10" fmla="*/ 696338 h 2916937"/>
                <a:gd name="connsiteX11" fmla="*/ 175984 w 4389519"/>
                <a:gd name="connsiteY11" fmla="*/ 60381 h 2916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89519" h="2916937">
                  <a:moveTo>
                    <a:pt x="208215" y="0"/>
                  </a:moveTo>
                  <a:lnTo>
                    <a:pt x="4284014" y="0"/>
                  </a:lnTo>
                  <a:lnTo>
                    <a:pt x="4335794" y="207911"/>
                  </a:lnTo>
                  <a:cubicBezTo>
                    <a:pt x="4388748" y="479686"/>
                    <a:pt x="4403109" y="773803"/>
                    <a:pt x="4376420" y="1078865"/>
                  </a:cubicBezTo>
                  <a:cubicBezTo>
                    <a:pt x="4353703" y="1338514"/>
                    <a:pt x="4265383" y="1540772"/>
                    <a:pt x="4090147" y="1734728"/>
                  </a:cubicBezTo>
                  <a:cubicBezTo>
                    <a:pt x="3906850" y="1937616"/>
                    <a:pt x="3642485" y="2116128"/>
                    <a:pt x="3362552" y="2305097"/>
                  </a:cubicBezTo>
                  <a:cubicBezTo>
                    <a:pt x="3310910" y="2339914"/>
                    <a:pt x="3257553" y="2375972"/>
                    <a:pt x="3204152" y="2412521"/>
                  </a:cubicBezTo>
                  <a:cubicBezTo>
                    <a:pt x="2726165" y="2739616"/>
                    <a:pt x="2379682" y="2951171"/>
                    <a:pt x="1936072" y="2912360"/>
                  </a:cubicBezTo>
                  <a:cubicBezTo>
                    <a:pt x="1260148" y="2853224"/>
                    <a:pt x="807225" y="2516700"/>
                    <a:pt x="421690" y="1787063"/>
                  </a:cubicBezTo>
                  <a:cubicBezTo>
                    <a:pt x="371240" y="1691563"/>
                    <a:pt x="321385" y="1604361"/>
                    <a:pt x="273167" y="1520080"/>
                  </a:cubicBezTo>
                  <a:cubicBezTo>
                    <a:pt x="73334" y="1170636"/>
                    <a:pt x="-21548" y="989700"/>
                    <a:pt x="4118" y="696338"/>
                  </a:cubicBezTo>
                  <a:cubicBezTo>
                    <a:pt x="23232" y="477870"/>
                    <a:pt x="80908" y="264786"/>
                    <a:pt x="175984" y="60381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03099122-D80B-4389-A1CF-52C635217F4B}"/>
              </a:ext>
            </a:extLst>
          </p:cNvPr>
          <p:cNvGrpSpPr/>
          <p:nvPr/>
        </p:nvGrpSpPr>
        <p:grpSpPr>
          <a:xfrm>
            <a:off x="8122942" y="0"/>
            <a:ext cx="4069058" cy="3547008"/>
            <a:chOff x="8122942" y="0"/>
            <a:chExt cx="4069058" cy="3547008"/>
          </a:xfrm>
        </p:grpSpPr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CA535D59-CDAA-4AA9-84AC-A6142E857FE2}"/>
                </a:ext>
              </a:extLst>
            </p:cNvPr>
            <p:cNvSpPr/>
            <p:nvPr/>
          </p:nvSpPr>
          <p:spPr>
            <a:xfrm>
              <a:off x="8122942" y="0"/>
              <a:ext cx="4069058" cy="3547008"/>
            </a:xfrm>
            <a:custGeom>
              <a:avLst/>
              <a:gdLst>
                <a:gd name="connsiteX0" fmla="*/ 305212 w 4069058"/>
                <a:gd name="connsiteY0" fmla="*/ 0 h 3547008"/>
                <a:gd name="connsiteX1" fmla="*/ 4069058 w 4069058"/>
                <a:gd name="connsiteY1" fmla="*/ 0 h 3547008"/>
                <a:gd name="connsiteX2" fmla="*/ 4069058 w 4069058"/>
                <a:gd name="connsiteY2" fmla="*/ 2865785 h 3547008"/>
                <a:gd name="connsiteX3" fmla="*/ 3996814 w 4069058"/>
                <a:gd name="connsiteY3" fmla="*/ 2947457 h 3547008"/>
                <a:gd name="connsiteX4" fmla="*/ 2732780 w 4069058"/>
                <a:gd name="connsiteY4" fmla="*/ 3541640 h 3547008"/>
                <a:gd name="connsiteX5" fmla="*/ 1317550 w 4069058"/>
                <a:gd name="connsiteY5" fmla="*/ 3015110 h 3547008"/>
                <a:gd name="connsiteX6" fmla="*/ 1140977 w 4069058"/>
                <a:gd name="connsiteY6" fmla="*/ 2901419 h 3547008"/>
                <a:gd name="connsiteX7" fmla="*/ 330269 w 4069058"/>
                <a:gd name="connsiteY7" fmla="*/ 2297252 h 3547008"/>
                <a:gd name="connsiteX8" fmla="*/ 13299 w 4069058"/>
                <a:gd name="connsiteY8" fmla="*/ 1599966 h 3547008"/>
                <a:gd name="connsiteX9" fmla="*/ 217457 w 4069058"/>
                <a:gd name="connsiteY9" fmla="*/ 178659 h 3547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69058" h="3547008">
                  <a:moveTo>
                    <a:pt x="305212" y="0"/>
                  </a:moveTo>
                  <a:lnTo>
                    <a:pt x="4069058" y="0"/>
                  </a:lnTo>
                  <a:lnTo>
                    <a:pt x="4069058" y="2865785"/>
                  </a:lnTo>
                  <a:lnTo>
                    <a:pt x="3996814" y="2947457"/>
                  </a:lnTo>
                  <a:cubicBezTo>
                    <a:pt x="3654887" y="3311545"/>
                    <a:pt x="3252443" y="3496175"/>
                    <a:pt x="2732780" y="3541640"/>
                  </a:cubicBezTo>
                  <a:cubicBezTo>
                    <a:pt x="2236701" y="3585041"/>
                    <a:pt x="1850359" y="3361306"/>
                    <a:pt x="1317550" y="3015110"/>
                  </a:cubicBezTo>
                  <a:cubicBezTo>
                    <a:pt x="1258026" y="2976425"/>
                    <a:pt x="1198546" y="2938265"/>
                    <a:pt x="1140977" y="2901419"/>
                  </a:cubicBezTo>
                  <a:cubicBezTo>
                    <a:pt x="828927" y="2701433"/>
                    <a:pt x="534230" y="2512513"/>
                    <a:pt x="330269" y="2297252"/>
                  </a:cubicBezTo>
                  <a:cubicBezTo>
                    <a:pt x="135278" y="2091465"/>
                    <a:pt x="37487" y="1876435"/>
                    <a:pt x="13299" y="1599966"/>
                  </a:cubicBezTo>
                  <a:cubicBezTo>
                    <a:pt x="-32170" y="1080250"/>
                    <a:pt x="39709" y="589889"/>
                    <a:pt x="217457" y="178659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CD6948CC-6D51-4092-887C-B0664DC102C7}"/>
                </a:ext>
              </a:extLst>
            </p:cNvPr>
            <p:cNvSpPr/>
            <p:nvPr/>
          </p:nvSpPr>
          <p:spPr>
            <a:xfrm flipH="1">
              <a:off x="8319994" y="0"/>
              <a:ext cx="3872006" cy="3321595"/>
            </a:xfrm>
            <a:custGeom>
              <a:avLst/>
              <a:gdLst>
                <a:gd name="connsiteX0" fmla="*/ 3466434 w 3872006"/>
                <a:gd name="connsiteY0" fmla="*/ 0 h 3321595"/>
                <a:gd name="connsiteX1" fmla="*/ 65800 w 3872006"/>
                <a:gd name="connsiteY1" fmla="*/ 0 h 3321595"/>
                <a:gd name="connsiteX2" fmla="*/ 0 w 3872006"/>
                <a:gd name="connsiteY2" fmla="*/ 59511 h 3321595"/>
                <a:gd name="connsiteX3" fmla="*/ 0 w 3872006"/>
                <a:gd name="connsiteY3" fmla="*/ 2518435 h 3321595"/>
                <a:gd name="connsiteX4" fmla="*/ 80122 w 3872006"/>
                <a:gd name="connsiteY4" fmla="*/ 2618704 h 3321595"/>
                <a:gd name="connsiteX5" fmla="*/ 1549501 w 3872006"/>
                <a:gd name="connsiteY5" fmla="*/ 3321595 h 3321595"/>
                <a:gd name="connsiteX6" fmla="*/ 2796711 w 3872006"/>
                <a:gd name="connsiteY6" fmla="*/ 2749441 h 3321595"/>
                <a:gd name="connsiteX7" fmla="*/ 2948494 w 3872006"/>
                <a:gd name="connsiteY7" fmla="*/ 2635829 h 3321595"/>
                <a:gd name="connsiteX8" fmla="*/ 3638840 w 3872006"/>
                <a:gd name="connsiteY8" fmla="*/ 2041901 h 3321595"/>
                <a:gd name="connsiteX9" fmla="*/ 3872006 w 3872006"/>
                <a:gd name="connsiteY9" fmla="*/ 1404055 h 3321595"/>
                <a:gd name="connsiteX10" fmla="*/ 3467973 w 3872006"/>
                <a:gd name="connsiteY10" fmla="*/ 1974 h 332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72006" h="3321595">
                  <a:moveTo>
                    <a:pt x="3466434" y="0"/>
                  </a:moveTo>
                  <a:lnTo>
                    <a:pt x="65800" y="0"/>
                  </a:lnTo>
                  <a:lnTo>
                    <a:pt x="0" y="59511"/>
                  </a:lnTo>
                  <a:lnTo>
                    <a:pt x="0" y="2518435"/>
                  </a:lnTo>
                  <a:lnTo>
                    <a:pt x="80122" y="2618704"/>
                  </a:lnTo>
                  <a:cubicBezTo>
                    <a:pt x="490323" y="3108658"/>
                    <a:pt x="942414" y="3321595"/>
                    <a:pt x="1549501" y="3321595"/>
                  </a:cubicBezTo>
                  <a:cubicBezTo>
                    <a:pt x="2004852" y="3321595"/>
                    <a:pt x="2338950" y="3095023"/>
                    <a:pt x="2796711" y="2749441"/>
                  </a:cubicBezTo>
                  <a:cubicBezTo>
                    <a:pt x="2847850" y="2710827"/>
                    <a:pt x="2898991" y="2672676"/>
                    <a:pt x="2948494" y="2635829"/>
                  </a:cubicBezTo>
                  <a:cubicBezTo>
                    <a:pt x="3216812" y="2435869"/>
                    <a:pt x="3470203" y="2246981"/>
                    <a:pt x="3638840" y="2041901"/>
                  </a:cubicBezTo>
                  <a:cubicBezTo>
                    <a:pt x="3800062" y="1845849"/>
                    <a:pt x="3872006" y="1649145"/>
                    <a:pt x="3872006" y="1404055"/>
                  </a:cubicBezTo>
                  <a:cubicBezTo>
                    <a:pt x="3872006" y="866538"/>
                    <a:pt x="3729694" y="376466"/>
                    <a:pt x="3467973" y="1974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F5F9FD94-99CC-42AD-8E66-CF99E8FD5A94}"/>
                </a:ext>
              </a:extLst>
            </p:cNvPr>
            <p:cNvSpPr/>
            <p:nvPr/>
          </p:nvSpPr>
          <p:spPr>
            <a:xfrm flipH="1">
              <a:off x="8729240" y="9274"/>
              <a:ext cx="3462454" cy="3010961"/>
            </a:xfrm>
            <a:custGeom>
              <a:avLst/>
              <a:gdLst>
                <a:gd name="connsiteX0" fmla="*/ 2953507 w 3462454"/>
                <a:gd name="connsiteY0" fmla="*/ 0 h 3010961"/>
                <a:gd name="connsiteX1" fmla="*/ 477652 w 3462454"/>
                <a:gd name="connsiteY1" fmla="*/ 0 h 3010961"/>
                <a:gd name="connsiteX2" fmla="*/ 327396 w 3462454"/>
                <a:gd name="connsiteY2" fmla="*/ 113681 h 3010961"/>
                <a:gd name="connsiteX3" fmla="*/ 46554 w 3462454"/>
                <a:gd name="connsiteY3" fmla="*/ 391785 h 3010961"/>
                <a:gd name="connsiteX4" fmla="*/ 0 w 3462454"/>
                <a:gd name="connsiteY4" fmla="*/ 453516 h 3010961"/>
                <a:gd name="connsiteX5" fmla="*/ 0 w 3462454"/>
                <a:gd name="connsiteY5" fmla="*/ 2083461 h 3010961"/>
                <a:gd name="connsiteX6" fmla="*/ 26382 w 3462454"/>
                <a:gd name="connsiteY6" fmla="*/ 2118637 h 3010961"/>
                <a:gd name="connsiteX7" fmla="*/ 101620 w 3462454"/>
                <a:gd name="connsiteY7" fmla="*/ 2222744 h 3010961"/>
                <a:gd name="connsiteX8" fmla="*/ 1494064 w 3462454"/>
                <a:gd name="connsiteY8" fmla="*/ 3010961 h 3010961"/>
                <a:gd name="connsiteX9" fmla="*/ 2551110 w 3462454"/>
                <a:gd name="connsiteY9" fmla="*/ 2526044 h 3010961"/>
                <a:gd name="connsiteX10" fmla="*/ 2679751 w 3462454"/>
                <a:gd name="connsiteY10" fmla="*/ 2429754 h 3010961"/>
                <a:gd name="connsiteX11" fmla="*/ 3264840 w 3462454"/>
                <a:gd name="connsiteY11" fmla="*/ 1926383 h 3010961"/>
                <a:gd name="connsiteX12" fmla="*/ 3462454 w 3462454"/>
                <a:gd name="connsiteY12" fmla="*/ 1385790 h 3010961"/>
                <a:gd name="connsiteX13" fmla="*/ 3018820 w 3462454"/>
                <a:gd name="connsiteY13" fmla="*/ 67626 h 3010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62454" h="3010961">
                  <a:moveTo>
                    <a:pt x="2953507" y="0"/>
                  </a:moveTo>
                  <a:lnTo>
                    <a:pt x="477652" y="0"/>
                  </a:lnTo>
                  <a:lnTo>
                    <a:pt x="327396" y="113681"/>
                  </a:lnTo>
                  <a:cubicBezTo>
                    <a:pt x="222344" y="200626"/>
                    <a:pt x="128536" y="293564"/>
                    <a:pt x="46554" y="391785"/>
                  </a:cubicBezTo>
                  <a:lnTo>
                    <a:pt x="0" y="453516"/>
                  </a:lnTo>
                  <a:lnTo>
                    <a:pt x="0" y="2083461"/>
                  </a:lnTo>
                  <a:lnTo>
                    <a:pt x="26382" y="2118637"/>
                  </a:lnTo>
                  <a:cubicBezTo>
                    <a:pt x="51135" y="2152065"/>
                    <a:pt x="76235" y="2186586"/>
                    <a:pt x="101620" y="2222744"/>
                  </a:cubicBezTo>
                  <a:cubicBezTo>
                    <a:pt x="489585" y="2775245"/>
                    <a:pt x="906035" y="3010961"/>
                    <a:pt x="1494064" y="3010961"/>
                  </a:cubicBezTo>
                  <a:cubicBezTo>
                    <a:pt x="1879987" y="3010961"/>
                    <a:pt x="2163144" y="2818935"/>
                    <a:pt x="2551110" y="2526044"/>
                  </a:cubicBezTo>
                  <a:cubicBezTo>
                    <a:pt x="2594452" y="2493317"/>
                    <a:pt x="2637795" y="2460984"/>
                    <a:pt x="2679751" y="2429754"/>
                  </a:cubicBezTo>
                  <a:cubicBezTo>
                    <a:pt x="2907158" y="2260282"/>
                    <a:pt x="3121914" y="2100194"/>
                    <a:pt x="3264840" y="1926383"/>
                  </a:cubicBezTo>
                  <a:cubicBezTo>
                    <a:pt x="3401480" y="1760224"/>
                    <a:pt x="3462454" y="1593511"/>
                    <a:pt x="3462454" y="1385790"/>
                  </a:cubicBezTo>
                  <a:cubicBezTo>
                    <a:pt x="3462454" y="865148"/>
                    <a:pt x="3304918" y="397028"/>
                    <a:pt x="3018820" y="67626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47D3E70-A759-410D-B5DB-855218E138C3}"/>
                </a:ext>
              </a:extLst>
            </p:cNvPr>
            <p:cNvSpPr/>
            <p:nvPr/>
          </p:nvSpPr>
          <p:spPr>
            <a:xfrm flipH="1">
              <a:off x="8243247" y="9274"/>
              <a:ext cx="3948447" cy="3411460"/>
            </a:xfrm>
            <a:custGeom>
              <a:avLst/>
              <a:gdLst>
                <a:gd name="connsiteX0" fmla="*/ 3564894 w 3904481"/>
                <a:gd name="connsiteY0" fmla="*/ 0 h 3411460"/>
                <a:gd name="connsiteX1" fmla="*/ 0 w 3904481"/>
                <a:gd name="connsiteY1" fmla="*/ 0 h 3411460"/>
                <a:gd name="connsiteX2" fmla="*/ 0 w 3904481"/>
                <a:gd name="connsiteY2" fmla="*/ 2659993 h 3411460"/>
                <a:gd name="connsiteX3" fmla="*/ 1876 w 3904481"/>
                <a:gd name="connsiteY3" fmla="*/ 2662425 h 3411460"/>
                <a:gd name="connsiteX4" fmla="*/ 1514161 w 3904481"/>
                <a:gd name="connsiteY4" fmla="*/ 3411460 h 3411460"/>
                <a:gd name="connsiteX5" fmla="*/ 2797788 w 3904481"/>
                <a:gd name="connsiteY5" fmla="*/ 2801744 h 3411460"/>
                <a:gd name="connsiteX6" fmla="*/ 2954004 w 3904481"/>
                <a:gd name="connsiteY6" fmla="*/ 2680673 h 3411460"/>
                <a:gd name="connsiteX7" fmla="*/ 3664508 w 3904481"/>
                <a:gd name="connsiteY7" fmla="*/ 2047754 h 3411460"/>
                <a:gd name="connsiteX8" fmla="*/ 3904481 w 3904481"/>
                <a:gd name="connsiteY8" fmla="*/ 1368033 h 3411460"/>
                <a:gd name="connsiteX9" fmla="*/ 3596499 w 3904481"/>
                <a:gd name="connsiteY9" fmla="*/ 52268 h 341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04481" h="3411460">
                  <a:moveTo>
                    <a:pt x="3564894" y="0"/>
                  </a:moveTo>
                  <a:lnTo>
                    <a:pt x="0" y="0"/>
                  </a:lnTo>
                  <a:lnTo>
                    <a:pt x="0" y="2659993"/>
                  </a:lnTo>
                  <a:lnTo>
                    <a:pt x="1876" y="2662425"/>
                  </a:lnTo>
                  <a:cubicBezTo>
                    <a:pt x="424055" y="3184544"/>
                    <a:pt x="889346" y="3411460"/>
                    <a:pt x="1514161" y="3411460"/>
                  </a:cubicBezTo>
                  <a:cubicBezTo>
                    <a:pt x="1982808" y="3411460"/>
                    <a:pt x="2326661" y="3170014"/>
                    <a:pt x="2797788" y="2801744"/>
                  </a:cubicBezTo>
                  <a:cubicBezTo>
                    <a:pt x="2850420" y="2760595"/>
                    <a:pt x="2903054" y="2719940"/>
                    <a:pt x="2954004" y="2680673"/>
                  </a:cubicBezTo>
                  <a:cubicBezTo>
                    <a:pt x="3230156" y="2467586"/>
                    <a:pt x="3490946" y="2266297"/>
                    <a:pt x="3664508" y="2047754"/>
                  </a:cubicBezTo>
                  <a:cubicBezTo>
                    <a:pt x="3830437" y="1838832"/>
                    <a:pt x="3904481" y="1629214"/>
                    <a:pt x="3904481" y="1368033"/>
                  </a:cubicBezTo>
                  <a:cubicBezTo>
                    <a:pt x="3904481" y="877057"/>
                    <a:pt x="3796872" y="423228"/>
                    <a:pt x="3596499" y="52268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90302A25-2D4F-4AD5-B0E9-C12184C3599E}"/>
              </a:ext>
            </a:extLst>
          </p:cNvPr>
          <p:cNvGrpSpPr/>
          <p:nvPr/>
        </p:nvGrpSpPr>
        <p:grpSpPr>
          <a:xfrm>
            <a:off x="-1" y="1355238"/>
            <a:ext cx="4381339" cy="5510713"/>
            <a:chOff x="0" y="1347287"/>
            <a:chExt cx="4259808" cy="5510713"/>
          </a:xfrm>
        </p:grpSpPr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227AF03-773A-4B1E-8FED-67198038E60D}"/>
                </a:ext>
              </a:extLst>
            </p:cNvPr>
            <p:cNvSpPr/>
            <p:nvPr/>
          </p:nvSpPr>
          <p:spPr>
            <a:xfrm>
              <a:off x="0" y="1676545"/>
              <a:ext cx="4174269" cy="5181455"/>
            </a:xfrm>
            <a:custGeom>
              <a:avLst/>
              <a:gdLst>
                <a:gd name="connsiteX0" fmla="*/ 1155130 w 4174269"/>
                <a:gd name="connsiteY0" fmla="*/ 990 h 5181455"/>
                <a:gd name="connsiteX1" fmla="*/ 2396955 w 4174269"/>
                <a:gd name="connsiteY1" fmla="*/ 367328 h 5181455"/>
                <a:gd name="connsiteX2" fmla="*/ 3827960 w 4174269"/>
                <a:gd name="connsiteY2" fmla="*/ 4749328 h 5181455"/>
                <a:gd name="connsiteX3" fmla="*/ 3561502 w 4174269"/>
                <a:gd name="connsiteY3" fmla="*/ 5090948 h 5181455"/>
                <a:gd name="connsiteX4" fmla="*/ 3452726 w 4174269"/>
                <a:gd name="connsiteY4" fmla="*/ 5181455 h 5181455"/>
                <a:gd name="connsiteX5" fmla="*/ 0 w 4174269"/>
                <a:gd name="connsiteY5" fmla="*/ 5181455 h 5181455"/>
                <a:gd name="connsiteX6" fmla="*/ 0 w 4174269"/>
                <a:gd name="connsiteY6" fmla="*/ 251605 h 5181455"/>
                <a:gd name="connsiteX7" fmla="*/ 157396 w 4174269"/>
                <a:gd name="connsiteY7" fmla="*/ 182600 h 5181455"/>
                <a:gd name="connsiteX8" fmla="*/ 1155130 w 4174269"/>
                <a:gd name="connsiteY8" fmla="*/ 990 h 5181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74269" h="5181455">
                  <a:moveTo>
                    <a:pt x="1155130" y="990"/>
                  </a:moveTo>
                  <a:cubicBezTo>
                    <a:pt x="1564667" y="12730"/>
                    <a:pt x="1984593" y="129250"/>
                    <a:pt x="2396955" y="367328"/>
                  </a:cubicBezTo>
                  <a:cubicBezTo>
                    <a:pt x="3871760" y="1218807"/>
                    <a:pt x="4678347" y="3276416"/>
                    <a:pt x="3827960" y="4749328"/>
                  </a:cubicBezTo>
                  <a:cubicBezTo>
                    <a:pt x="3748235" y="4887417"/>
                    <a:pt x="3658928" y="4998272"/>
                    <a:pt x="3561502" y="5090948"/>
                  </a:cubicBezTo>
                  <a:lnTo>
                    <a:pt x="3452726" y="5181455"/>
                  </a:lnTo>
                  <a:lnTo>
                    <a:pt x="0" y="5181455"/>
                  </a:lnTo>
                  <a:lnTo>
                    <a:pt x="0" y="251605"/>
                  </a:lnTo>
                  <a:lnTo>
                    <a:pt x="157396" y="182600"/>
                  </a:lnTo>
                  <a:cubicBezTo>
                    <a:pt x="475610" y="54980"/>
                    <a:pt x="811718" y="-8854"/>
                    <a:pt x="1155130" y="990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D6FE8FAD-8A4A-49E1-AFAF-A074482295A9}"/>
                </a:ext>
              </a:extLst>
            </p:cNvPr>
            <p:cNvSpPr/>
            <p:nvPr/>
          </p:nvSpPr>
          <p:spPr>
            <a:xfrm>
              <a:off x="0" y="1347287"/>
              <a:ext cx="4259808" cy="5510713"/>
            </a:xfrm>
            <a:custGeom>
              <a:avLst/>
              <a:gdLst>
                <a:gd name="connsiteX0" fmla="*/ 948905 w 4259808"/>
                <a:gd name="connsiteY0" fmla="*/ 1556 h 5510713"/>
                <a:gd name="connsiteX1" fmla="*/ 2304106 w 4259808"/>
                <a:gd name="connsiteY1" fmla="*/ 405867 h 5510713"/>
                <a:gd name="connsiteX2" fmla="*/ 3890982 w 4259808"/>
                <a:gd name="connsiteY2" fmla="*/ 5156588 h 5510713"/>
                <a:gd name="connsiteX3" fmla="*/ 3680329 w 4259808"/>
                <a:gd name="connsiteY3" fmla="*/ 5445948 h 5510713"/>
                <a:gd name="connsiteX4" fmla="*/ 3616504 w 4259808"/>
                <a:gd name="connsiteY4" fmla="*/ 5510713 h 5510713"/>
                <a:gd name="connsiteX5" fmla="*/ 0 w 4259808"/>
                <a:gd name="connsiteY5" fmla="*/ 5510713 h 5510713"/>
                <a:gd name="connsiteX6" fmla="*/ 0 w 4259808"/>
                <a:gd name="connsiteY6" fmla="*/ 144797 h 5510713"/>
                <a:gd name="connsiteX7" fmla="*/ 164164 w 4259808"/>
                <a:gd name="connsiteY7" fmla="*/ 92266 h 5510713"/>
                <a:gd name="connsiteX8" fmla="*/ 948905 w 4259808"/>
                <a:gd name="connsiteY8" fmla="*/ 1556 h 5510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59808" h="5510713">
                  <a:moveTo>
                    <a:pt x="948905" y="1556"/>
                  </a:moveTo>
                  <a:cubicBezTo>
                    <a:pt x="1395136" y="16867"/>
                    <a:pt x="1853354" y="145625"/>
                    <a:pt x="2304106" y="405867"/>
                  </a:cubicBezTo>
                  <a:cubicBezTo>
                    <a:pt x="3916211" y="1336616"/>
                    <a:pt x="4808028" y="3568218"/>
                    <a:pt x="3890982" y="5156588"/>
                  </a:cubicBezTo>
                  <a:cubicBezTo>
                    <a:pt x="3826502" y="5268272"/>
                    <a:pt x="3756052" y="5363347"/>
                    <a:pt x="3680329" y="5445948"/>
                  </a:cubicBezTo>
                  <a:lnTo>
                    <a:pt x="3616504" y="5510713"/>
                  </a:lnTo>
                  <a:lnTo>
                    <a:pt x="0" y="5510713"/>
                  </a:lnTo>
                  <a:lnTo>
                    <a:pt x="0" y="144797"/>
                  </a:lnTo>
                  <a:lnTo>
                    <a:pt x="164164" y="92266"/>
                  </a:lnTo>
                  <a:cubicBezTo>
                    <a:pt x="418657" y="23914"/>
                    <a:pt x="681631" y="-7614"/>
                    <a:pt x="948905" y="1556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A7C4DFB-FDFD-4F28-8B00-287EB75C79EB}"/>
                </a:ext>
              </a:extLst>
            </p:cNvPr>
            <p:cNvSpPr/>
            <p:nvPr/>
          </p:nvSpPr>
          <p:spPr>
            <a:xfrm>
              <a:off x="0" y="1592806"/>
              <a:ext cx="4029221" cy="5265194"/>
            </a:xfrm>
            <a:custGeom>
              <a:avLst/>
              <a:gdLst>
                <a:gd name="connsiteX0" fmla="*/ 812878 w 4029221"/>
                <a:gd name="connsiteY0" fmla="*/ 840 h 5265194"/>
                <a:gd name="connsiteX1" fmla="*/ 960980 w 4029221"/>
                <a:gd name="connsiteY1" fmla="*/ 1442 h 5265194"/>
                <a:gd name="connsiteX2" fmla="*/ 2216856 w 4029221"/>
                <a:gd name="connsiteY2" fmla="*/ 376120 h 5265194"/>
                <a:gd name="connsiteX3" fmla="*/ 3687427 w 4029221"/>
                <a:gd name="connsiteY3" fmla="*/ 4778650 h 5265194"/>
                <a:gd name="connsiteX4" fmla="*/ 3267677 w 4029221"/>
                <a:gd name="connsiteY4" fmla="*/ 5245601 h 5265194"/>
                <a:gd name="connsiteX5" fmla="*/ 3237167 w 4029221"/>
                <a:gd name="connsiteY5" fmla="*/ 5265194 h 5265194"/>
                <a:gd name="connsiteX6" fmla="*/ 0 w 4029221"/>
                <a:gd name="connsiteY6" fmla="*/ 5265194 h 5265194"/>
                <a:gd name="connsiteX7" fmla="*/ 0 w 4029221"/>
                <a:gd name="connsiteY7" fmla="*/ 162790 h 5265194"/>
                <a:gd name="connsiteX8" fmla="*/ 58408 w 4029221"/>
                <a:gd name="connsiteY8" fmla="*/ 139352 h 5265194"/>
                <a:gd name="connsiteX9" fmla="*/ 812878 w 4029221"/>
                <a:gd name="connsiteY9" fmla="*/ 840 h 5265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29221" h="5265194">
                  <a:moveTo>
                    <a:pt x="812878" y="840"/>
                  </a:moveTo>
                  <a:cubicBezTo>
                    <a:pt x="862065" y="-449"/>
                    <a:pt x="911443" y="-258"/>
                    <a:pt x="960980" y="1442"/>
                  </a:cubicBezTo>
                  <a:cubicBezTo>
                    <a:pt x="1374507" y="15631"/>
                    <a:pt x="1799140" y="134952"/>
                    <a:pt x="2216856" y="376120"/>
                  </a:cubicBezTo>
                  <a:cubicBezTo>
                    <a:pt x="3710806" y="1238652"/>
                    <a:pt x="4537261" y="3306696"/>
                    <a:pt x="3687427" y="4778650"/>
                  </a:cubicBezTo>
                  <a:cubicBezTo>
                    <a:pt x="3567917" y="4985647"/>
                    <a:pt x="3426282" y="5131074"/>
                    <a:pt x="3267677" y="5245601"/>
                  </a:cubicBezTo>
                  <a:lnTo>
                    <a:pt x="3237167" y="5265194"/>
                  </a:lnTo>
                  <a:lnTo>
                    <a:pt x="0" y="5265194"/>
                  </a:lnTo>
                  <a:lnTo>
                    <a:pt x="0" y="162790"/>
                  </a:lnTo>
                  <a:lnTo>
                    <a:pt x="58408" y="139352"/>
                  </a:lnTo>
                  <a:cubicBezTo>
                    <a:pt x="301661" y="55163"/>
                    <a:pt x="554646" y="7607"/>
                    <a:pt x="812878" y="840"/>
                  </a:cubicBezTo>
                  <a:close/>
                </a:path>
              </a:pathLst>
            </a:custGeom>
            <a:noFill/>
            <a:ln w="1905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B6E867DF-0B62-429A-A554-CBE585048439}"/>
                </a:ext>
              </a:extLst>
            </p:cNvPr>
            <p:cNvSpPr/>
            <p:nvPr/>
          </p:nvSpPr>
          <p:spPr>
            <a:xfrm>
              <a:off x="0" y="2147333"/>
              <a:ext cx="3702048" cy="4710667"/>
            </a:xfrm>
            <a:custGeom>
              <a:avLst/>
              <a:gdLst>
                <a:gd name="connsiteX0" fmla="*/ 1057511 w 3702048"/>
                <a:gd name="connsiteY0" fmla="*/ 1243 h 4710667"/>
                <a:gd name="connsiteX1" fmla="*/ 2139959 w 3702048"/>
                <a:gd name="connsiteY1" fmla="*/ 324180 h 4710667"/>
                <a:gd name="connsiteX2" fmla="*/ 3407455 w 3702048"/>
                <a:gd name="connsiteY2" fmla="*/ 4118750 h 4710667"/>
                <a:gd name="connsiteX3" fmla="*/ 2754080 w 3702048"/>
                <a:gd name="connsiteY3" fmla="*/ 4690965 h 4710667"/>
                <a:gd name="connsiteX4" fmla="*/ 2711405 w 3702048"/>
                <a:gd name="connsiteY4" fmla="*/ 4710667 h 4710667"/>
                <a:gd name="connsiteX5" fmla="*/ 0 w 3702048"/>
                <a:gd name="connsiteY5" fmla="*/ 4710667 h 4710667"/>
                <a:gd name="connsiteX6" fmla="*/ 0 w 3702048"/>
                <a:gd name="connsiteY6" fmla="*/ 239601 h 4710667"/>
                <a:gd name="connsiteX7" fmla="*/ 72857 w 3702048"/>
                <a:gd name="connsiteY7" fmla="*/ 203063 h 4710667"/>
                <a:gd name="connsiteX8" fmla="*/ 1057511 w 3702048"/>
                <a:gd name="connsiteY8" fmla="*/ 1243 h 4710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02048" h="4710667">
                  <a:moveTo>
                    <a:pt x="1057511" y="1243"/>
                  </a:moveTo>
                  <a:cubicBezTo>
                    <a:pt x="1413932" y="13473"/>
                    <a:pt x="1779927" y="116316"/>
                    <a:pt x="2139959" y="324180"/>
                  </a:cubicBezTo>
                  <a:cubicBezTo>
                    <a:pt x="3427605" y="1067603"/>
                    <a:pt x="4139931" y="2850064"/>
                    <a:pt x="3407455" y="4118750"/>
                  </a:cubicBezTo>
                  <a:cubicBezTo>
                    <a:pt x="3235777" y="4416105"/>
                    <a:pt x="3011128" y="4566048"/>
                    <a:pt x="2754080" y="4690965"/>
                  </a:cubicBezTo>
                  <a:lnTo>
                    <a:pt x="2711405" y="4710667"/>
                  </a:lnTo>
                  <a:lnTo>
                    <a:pt x="0" y="4710667"/>
                  </a:lnTo>
                  <a:lnTo>
                    <a:pt x="0" y="239601"/>
                  </a:lnTo>
                  <a:lnTo>
                    <a:pt x="72857" y="203063"/>
                  </a:lnTo>
                  <a:cubicBezTo>
                    <a:pt x="383165" y="61024"/>
                    <a:pt x="715942" y="-10476"/>
                    <a:pt x="1057511" y="1243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4296" y="3420734"/>
            <a:ext cx="6665976" cy="2129674"/>
          </a:xfrm>
        </p:spPr>
        <p:txBody>
          <a:bodyPr anchor="b">
            <a:noAutofit/>
          </a:bodyPr>
          <a:lstStyle>
            <a:lvl1pPr algn="l">
              <a:lnSpc>
                <a:spcPct val="110000"/>
              </a:lnSpc>
              <a:defRPr sz="4800" cap="none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Footer Placeholder 22">
            <a:extLst>
              <a:ext uri="{FF2B5EF4-FFF2-40B4-BE49-F238E27FC236}">
                <a16:creationId xmlns:a16="http://schemas.microsoft.com/office/drawing/2014/main" id="{E197B67B-BA44-4D2A-B31D-35A89323C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4296" y="6170490"/>
            <a:ext cx="5713314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1D718595-24D3-4517-A62E-C1F493407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54295" y="5550408"/>
            <a:ext cx="6665975" cy="512064"/>
          </a:xfrm>
        </p:spPr>
        <p:txBody>
          <a:bodyPr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None/>
              <a:defRPr sz="20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3C6217BB-A228-414D-92D9-E1D1EFEB8B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40080" y="6170491"/>
            <a:ext cx="2840083" cy="457200"/>
          </a:xfrm>
        </p:spPr>
        <p:txBody>
          <a:bodyPr/>
          <a:lstStyle>
            <a:lvl1pPr algn="l">
              <a:defRPr/>
            </a:lvl1pPr>
          </a:lstStyle>
          <a:p>
            <a:fld id="{E72EB70D-CD01-44DA-83B3-8FEB3383D307}" type="datetime1">
              <a:rPr lang="en-US" smtClean="0"/>
              <a:t>5/19/2024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28881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20240" y="2438399"/>
            <a:ext cx="4160520" cy="3657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30290" y="2438399"/>
            <a:ext cx="4160520" cy="3657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C1D6427-F07F-4D50-B151-455100AF70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58CFD-9357-46BE-A189-D637A67C8730}" type="datetime1">
              <a:rPr lang="en-US" smtClean="0"/>
              <a:t>5/19/2024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79EFBB2-C5E0-4D57-AB1D-3AA907ECF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AE6B7E1-F60B-4D08-9052-423D6FBFA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29433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0241" y="2456408"/>
            <a:ext cx="4160520" cy="823912"/>
          </a:xfrm>
        </p:spPr>
        <p:txBody>
          <a:bodyPr anchor="b">
            <a:normAutofit/>
          </a:bodyPr>
          <a:lstStyle>
            <a:lvl1pPr marL="0" indent="0">
              <a:lnSpc>
                <a:spcPct val="130000"/>
              </a:lnSpc>
              <a:buNone/>
              <a:defRPr sz="1800" b="1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20241" y="3316639"/>
            <a:ext cx="4160520" cy="2779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30290" y="2456408"/>
            <a:ext cx="4160520" cy="823912"/>
          </a:xfrm>
        </p:spPr>
        <p:txBody>
          <a:bodyPr anchor="b">
            <a:normAutofit/>
          </a:bodyPr>
          <a:lstStyle>
            <a:lvl1pPr marL="0" indent="0">
              <a:lnSpc>
                <a:spcPct val="99000"/>
              </a:lnSpc>
              <a:buNone/>
              <a:defRPr lang="en-US" sz="1800" b="1" kern="1200" cap="all" spc="15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30290" y="3316639"/>
            <a:ext cx="4160520" cy="2779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3771BF97-4D2A-43A4-8CDC-2250017EB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742EE-B331-4632-BD10-A82FED6B6FC0}" type="datetime1">
              <a:rPr lang="en-US" smtClean="0"/>
              <a:t>5/19/2024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6020661A-DA07-4679-9226-945B5DD248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EFCE38B-E087-4988-BC3A-FE3B55E70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D3BC439C-E995-4E1F-8DE9-75C32785E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558560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F30096C-3491-4EF2-ABB2-D57F3F4B5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BA835-D13F-49F4-8F11-5D576AC65FAD}" type="datetime1">
              <a:rPr lang="en-US" smtClean="0"/>
              <a:t>5/19/2024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9DA3A85-7147-4F32-944A-B079AF514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EDDF50D-95C0-4DA2-BBC6-41774FAC1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08371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9BEFCA-6D6F-4F26-823F-C86CA694B8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D1799-ACB5-4CB2-86A2-5C574F1C8706}" type="datetime1">
              <a:rPr lang="en-US" smtClean="0"/>
              <a:t>5/19/2024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2EE2C9-E87D-4495-9EDA-6BC0EDC27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5557A9-903F-4B36-8B06-D9EADF230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61086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40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640080"/>
            <a:ext cx="3227715" cy="2551751"/>
          </a:xfrm>
        </p:spPr>
        <p:txBody>
          <a:bodyPr anchor="b">
            <a:norm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0160" y="640080"/>
            <a:ext cx="6949440" cy="5455919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3"/>
            <a:ext cx="3227715" cy="2872197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BB904BE8-2080-4FFA-9239-A8929E28FAD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76488" y="6170491"/>
            <a:ext cx="2214322" cy="457200"/>
          </a:xfrm>
        </p:spPr>
        <p:txBody>
          <a:bodyPr/>
          <a:lstStyle/>
          <a:p>
            <a:fld id="{ED5DD0D6-7A82-473E-879B-C6ECD6CCCFEC}" type="datetime1">
              <a:rPr lang="en-US" smtClean="0"/>
              <a:t>5/19/2024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ED5580C6-5CD7-4CDD-977D-0533C84F2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170490"/>
            <a:ext cx="6949440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18D0320-9B66-443F-8E28-8BCF07E08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13532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40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102651" cy="6857999"/>
          </a:xfrm>
          <a:solidFill>
            <a:schemeClr val="bg2">
              <a:lumMod val="9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1503910"/>
            <a:ext cx="3230625" cy="1687924"/>
          </a:xfrm>
        </p:spPr>
        <p:txBody>
          <a:bodyPr anchor="b">
            <a:no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6"/>
            <a:ext cx="3227832" cy="2872194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41C2A9DB-B176-4069-8734-5B4ED352BA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76488" y="6170491"/>
            <a:ext cx="2214322" cy="457200"/>
          </a:xfrm>
        </p:spPr>
        <p:txBody>
          <a:bodyPr/>
          <a:lstStyle/>
          <a:p>
            <a:fld id="{D4605E03-BC17-41A7-854C-DFAB672737DC}" type="datetime1">
              <a:rPr lang="en-US" smtClean="0"/>
              <a:t>5/19/2024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430F9A2F-C2C4-4E1C-B4B3-07ED84F28C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170490"/>
            <a:ext cx="6464410" cy="45720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F9BFA0A0-2117-4A10-9DAA-080C21559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49450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20240" y="442220"/>
            <a:ext cx="8770571" cy="1345269"/>
          </a:xfrm>
          <a:prstGeom prst="rect">
            <a:avLst/>
          </a:prstGeom>
        </p:spPr>
        <p:txBody>
          <a:bodyPr vert="horz" lIns="109728" tIns="109728" rIns="109728" bIns="9144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0240" y="2312276"/>
            <a:ext cx="8770571" cy="3651504"/>
          </a:xfrm>
          <a:prstGeom prst="rect">
            <a:avLst/>
          </a:prstGeom>
        </p:spPr>
        <p:txBody>
          <a:bodyPr vert="horz" lIns="109728" tIns="109728" rIns="109728" bIns="9144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50727" y="6170491"/>
            <a:ext cx="2840083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r">
              <a:defRPr sz="11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C4408324-A84C-4A45-93B6-78D079CCE772}" type="datetime1">
              <a:rPr lang="en-US" smtClean="0"/>
              <a:t>5/19/2024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20240" y="6170490"/>
            <a:ext cx="5667375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1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53744" y="6170490"/>
            <a:ext cx="1188720" cy="457200"/>
          </a:xfrm>
          <a:prstGeom prst="rect">
            <a:avLst/>
          </a:prstGeom>
        </p:spPr>
        <p:txBody>
          <a:bodyPr vert="horz" lIns="109728" tIns="109728" rIns="109728" bIns="91440" rtlCol="0" anchor="b"/>
          <a:lstStyle>
            <a:lvl1pPr algn="r">
              <a:defRPr sz="1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  <p:cxnSp>
        <p:nvCxnSpPr>
          <p:cNvPr id="9" name="Straight Connector 8" title="Rule Line">
            <a:extLst>
              <a:ext uri="{FF2B5EF4-FFF2-40B4-BE49-F238E27FC236}">
                <a16:creationId xmlns:a16="http://schemas.microsoft.com/office/drawing/2014/main" id="{430127AE-B29E-4FDF-99D2-A2F1E7003F74}"/>
              </a:ext>
            </a:extLst>
          </p:cNvPr>
          <p:cNvCxnSpPr/>
          <p:nvPr/>
        </p:nvCxnSpPr>
        <p:spPr>
          <a:xfrm>
            <a:off x="1920240" y="2176009"/>
            <a:ext cx="8770571" cy="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4166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 dt="0"/>
  <p:txStyles>
    <p:titleStyle>
      <a:lvl1pPr algn="l" defTabSz="914400" rtl="0" eaLnBrk="1" latinLnBrk="0" hangingPunct="1">
        <a:lnSpc>
          <a:spcPct val="130000"/>
        </a:lnSpc>
        <a:spcBef>
          <a:spcPct val="0"/>
        </a:spcBef>
        <a:buNone/>
        <a:defRPr sz="3200" b="1" kern="1200" spc="1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800" b="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6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2024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6pPr>
      <a:lvl7pPr marL="224028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7pPr>
      <a:lvl8pPr marL="256032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8pPr>
      <a:lvl9pPr marL="288036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848">
          <p15:clr>
            <a:srgbClr val="F26B43"/>
          </p15:clr>
        </p15:guide>
        <p15:guide id="2" orient="horz" pos="3960">
          <p15:clr>
            <a:srgbClr val="F26B43"/>
          </p15:clr>
        </p15:guide>
        <p15:guide id="3" orient="horz" pos="1536">
          <p15:clr>
            <a:srgbClr val="F26B43"/>
          </p15:clr>
        </p15:guide>
        <p15:guide id="4" orient="horz" pos="3840">
          <p15:clr>
            <a:srgbClr val="F26B43"/>
          </p15:clr>
        </p15:guide>
        <p15:guide id="5" pos="4416">
          <p15:clr>
            <a:srgbClr val="F26B43"/>
          </p15:clr>
        </p15:guide>
        <p15:guide id="6" pos="4800">
          <p15:clr>
            <a:srgbClr val="F26B43"/>
          </p15:clr>
        </p15:guide>
        <p15:guide id="7" orient="horz" pos="360">
          <p15:clr>
            <a:srgbClr val="F26B43"/>
          </p15:clr>
        </p15:guide>
        <p15:guide id="8" pos="7368">
          <p15:clr>
            <a:srgbClr val="F26B43"/>
          </p15:clr>
        </p15:guide>
        <p15:guide id="9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FCzLEd70n54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1aplTvEQ6ew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www.youtube.com/watch?v=ymKvS0XsM4w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3oef68YabD0" TargetMode="External"/><Relationship Id="rId2" Type="http://schemas.openxmlformats.org/officeDocument/2006/relationships/hyperlink" Target="https://www.youtube.com/watch?v=ze8VVtBgK7A&amp;t=106s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www.youtube.com/watch?v=rIbfNUA5pWk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www.youtube.com/watch?v=kEIuQRHElcQ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lfGwsAdS9Dc&amp;t=462s" TargetMode="Externa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F83180-A37A-FF2D-D2B6-C8F20D3885D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Biology of the Mind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F9FACA-FF50-A4D2-EC9D-6D16EB794D2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90503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9B44C-2A7C-C66D-BCEF-FC532B8750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Frontal Lobe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6425E8-9658-2427-B068-DF9D6729A5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20240" y="2151934"/>
            <a:ext cx="8770571" cy="4706066"/>
          </a:xfrm>
        </p:spPr>
        <p:txBody>
          <a:bodyPr vert="horz" lIns="109728" tIns="109728" rIns="109728" bIns="91440" rtlCol="0" anchor="t">
            <a:normAutofit lnSpcReduction="10000"/>
          </a:bodyPr>
          <a:lstStyle/>
          <a:p>
            <a:r>
              <a:rPr lang="en-US" dirty="0"/>
              <a:t>Phineas Gage: damage to left frontal lobe. </a:t>
            </a:r>
          </a:p>
          <a:p>
            <a:r>
              <a:rPr lang="en-US" dirty="0">
                <a:hlinkClick r:id="rId2"/>
              </a:rPr>
              <a:t>https://www.youtube.com/watch?v=FCzLEd70n54</a:t>
            </a:r>
            <a:endParaRPr lang="en-US" dirty="0"/>
          </a:p>
          <a:p>
            <a:r>
              <a:rPr lang="en-US" dirty="0"/>
              <a:t>Prefrontal cortex: the part of the frontal lobe that is responsible for thinking, executive control, planning, mood, personality, self-awareness.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Executive functioning: overseeing &amp; organizing most other brain functions.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Decision making &amp; impulse control.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Generally, people who are easily distracted and/or make impulsive decisions have weak responses in the prefrontal cortex.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04326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2C1BDF-4F90-D253-DD0A-5FEE89D29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Pre-Frontal Cortex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3E3E67-DAA8-6F20-EDB4-9F44DB65F3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20240" y="2208508"/>
            <a:ext cx="8770571" cy="4732618"/>
          </a:xfrm>
        </p:spPr>
        <p:txBody>
          <a:bodyPr>
            <a:normAutofit/>
          </a:bodyPr>
          <a:lstStyle/>
          <a:p>
            <a:r>
              <a:rPr lang="en-US" dirty="0"/>
              <a:t>Broca’s area: language area in prefrontal cortex that controls speech production.</a:t>
            </a:r>
          </a:p>
          <a:p>
            <a:r>
              <a:rPr lang="en-US" dirty="0"/>
              <a:t>Common problems if damaged: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Comprehension intact, but loss of ability to produce language.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Long pauses between words.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Only including most relevant words.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May not be able to produce many words.</a:t>
            </a:r>
          </a:p>
          <a:p>
            <a:r>
              <a:rPr lang="en-US" dirty="0"/>
              <a:t>Broca’s Aphasia/ expressive aphasia:</a:t>
            </a:r>
          </a:p>
          <a:p>
            <a:r>
              <a:rPr lang="en-US" dirty="0">
                <a:hlinkClick r:id="rId2"/>
              </a:rPr>
              <a:t>https://www.youtube.com/watch?v=1aplTvEQ6ew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08415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33C67-E50D-A9D7-CFE9-B7834544F8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Parietal Lobe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3E7CD-74B2-F1B8-6A56-C4B860AB0F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61955" y="2123268"/>
            <a:ext cx="6189815" cy="4923417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Part of cerebral cortex that is specialized for sensory perception, processing, and integrating sensory information for a holistic understanding of our environment.</a:t>
            </a:r>
          </a:p>
          <a:p>
            <a:r>
              <a:rPr lang="en-US" dirty="0"/>
              <a:t>Somatosensory cortex: receives information from the senses.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Sensitive to touch (e.g. pressure, pain) and temperature.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Relays touch information to motor cortex.</a:t>
            </a:r>
          </a:p>
          <a:p>
            <a:r>
              <a:rPr lang="en-US" dirty="0"/>
              <a:t>Damage to parietal lobe can lead to visual neglect:</a:t>
            </a:r>
          </a:p>
          <a:p>
            <a:r>
              <a:rPr lang="en-US" dirty="0">
                <a:hlinkClick r:id="rId2"/>
              </a:rPr>
              <a:t>https://www.youtube.com/watch?v=ymKvS0XsM4w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DBF17E-564A-5592-F5AE-AFB6CAC236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1847" y="2498383"/>
            <a:ext cx="3914775" cy="385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6787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83760B8-5E16-AAAF-67B1-4566EEA5C3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9134" y="499125"/>
            <a:ext cx="9832088" cy="5859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4641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DBB621-2DED-E915-2D27-320762ED6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Occipital &amp; Temporal Lobes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D42DF7-29DB-618C-3837-4B8A5EFE67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20240" y="2312275"/>
            <a:ext cx="8770571" cy="4466659"/>
          </a:xfrm>
        </p:spPr>
        <p:txBody>
          <a:bodyPr>
            <a:normAutofit/>
          </a:bodyPr>
          <a:lstStyle/>
          <a:p>
            <a:r>
              <a:rPr lang="en-US" dirty="0"/>
              <a:t>Occipital: visual perception, color, form, motion. </a:t>
            </a:r>
          </a:p>
          <a:p>
            <a:r>
              <a:rPr lang="en-US" dirty="0">
                <a:hlinkClick r:id="rId2"/>
              </a:rPr>
              <a:t>Visual Agnosia (youtube.com)</a:t>
            </a:r>
            <a:endParaRPr lang="en-US" dirty="0"/>
          </a:p>
          <a:p>
            <a:endParaRPr lang="en-US" dirty="0"/>
          </a:p>
          <a:p>
            <a:r>
              <a:rPr lang="en-US" dirty="0"/>
              <a:t>Temporal: hearing, understanding language, memory.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Stores memories of autobiographical events.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Wernicke’s Area: aids in understanding speech.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Wernicke’s aphasia/ fluent aphasia</a:t>
            </a:r>
          </a:p>
          <a:p>
            <a:r>
              <a:rPr lang="en-US" dirty="0">
                <a:hlinkClick r:id="rId3"/>
              </a:rPr>
              <a:t>https://www.youtube.com/watch?v=3oef68YabD0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052163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34F980-8A93-F1B7-D993-A79D804EBD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Limbic System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398B31-7CB9-D1B2-9993-2EFADBDED7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0240" y="2478345"/>
            <a:ext cx="4315668" cy="3590157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F030F17-C2AA-33B9-FE46-48E6F32FD946}"/>
              </a:ext>
            </a:extLst>
          </p:cNvPr>
          <p:cNvSpPr txBox="1">
            <a:spLocks/>
          </p:cNvSpPr>
          <p:nvPr/>
        </p:nvSpPr>
        <p:spPr>
          <a:xfrm>
            <a:off x="6299200" y="2169887"/>
            <a:ext cx="4391611" cy="4864974"/>
          </a:xfrm>
          <a:prstGeom prst="rect">
            <a:avLst/>
          </a:prstGeom>
        </p:spPr>
        <p:txBody>
          <a:bodyPr vert="horz" lIns="109728" tIns="109728" rIns="109728" bIns="91440" rtlCol="0">
            <a:norm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Limbic system: area of brain that involves emotion and motivation.</a:t>
            </a:r>
          </a:p>
          <a:p>
            <a:r>
              <a:rPr lang="en-US" dirty="0"/>
              <a:t>Hypothalamus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Regulates autonomic system &amp; pituitary gland (e.g. hunger, thirst, body temperature, fight or flight responses).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Governs the endocrine system via pituitary gland. </a:t>
            </a:r>
          </a:p>
        </p:txBody>
      </p:sp>
    </p:spTree>
    <p:extLst>
      <p:ext uri="{BB962C8B-B14F-4D97-AF65-F5344CB8AC3E}">
        <p14:creationId xmlns:p14="http://schemas.microsoft.com/office/powerpoint/2010/main" val="17274992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EBF812-6419-E9EE-C828-D3A5B18B0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Limbic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5F53AA-AB65-DB1D-F33C-B3AA061177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20240" y="2282563"/>
            <a:ext cx="4288055" cy="457543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Amygdala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Fear center of the brain.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Responsible for emotional processes.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Attaches emotional significance to emotional events (e.g. anger, fear).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People with highly reactive </a:t>
            </a:r>
            <a:r>
              <a:rPr lang="en-US" dirty="0" err="1"/>
              <a:t>amygdalas</a:t>
            </a:r>
            <a:r>
              <a:rPr lang="en-US" dirty="0"/>
              <a:t> will have stronger startle response and habituate more slowly (manifest more anxiety).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BEF556B-0346-A546-DA44-AB37DB075D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8295" y="2872995"/>
            <a:ext cx="4360779" cy="2453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7553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EBF812-6419-E9EE-C828-D3A5B18B0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Limbic System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AB85408-48A0-BEBE-547B-919251613FA8}"/>
              </a:ext>
            </a:extLst>
          </p:cNvPr>
          <p:cNvSpPr txBox="1">
            <a:spLocks/>
          </p:cNvSpPr>
          <p:nvPr/>
        </p:nvSpPr>
        <p:spPr>
          <a:xfrm>
            <a:off x="1920240" y="2426941"/>
            <a:ext cx="4645565" cy="4104488"/>
          </a:xfrm>
          <a:prstGeom prst="rect">
            <a:avLst/>
          </a:prstGeom>
        </p:spPr>
        <p:txBody>
          <a:bodyPr vert="horz" lIns="109728" tIns="109728" rIns="109728" bIns="91440" rtlCol="0">
            <a:norm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Hippocampus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Primary function is memory.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Spatial memory.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Helps create new memories by bringing short term memories into l</a:t>
            </a:r>
            <a:r>
              <a:rPr lang="en-US" dirty="0">
                <a:sym typeface="Wingdings" panose="05000000000000000000" pitchFamily="2" charset="2"/>
              </a:rPr>
              <a:t>ong term memory. </a:t>
            </a:r>
            <a:endParaRPr lang="en-US" dirty="0"/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3ECF25F-09A0-F254-EB00-0E1EBA884E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3414" y="2566533"/>
            <a:ext cx="3238346" cy="3613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6575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4F2C38-008A-29E6-A674-0F799AA12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Endocrine System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9B95B1A-846D-30AD-CC56-8919482FE3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20240" y="2110460"/>
            <a:ext cx="8770571" cy="4801784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Collection of glands throughout the body that secrete hormones directly into bloodstream.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Pituitary gland: the master gland that influences the release of hormones by other glands.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Hormones are also messengers that carry signals throughout the body and trigger physiological arousal.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Similar effect as neurotransmitters, but slower to travel to the receptor and produces a longer lasting effect (e.g. adrenaline).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Endocrine system “broadcasts” via bloodstream vs. neurotransmitters that “talk” to neurons in rapid succession.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Hormones work involuntarily while neurotransmitters influence voluntary and involuntary actions. </a:t>
            </a:r>
          </a:p>
        </p:txBody>
      </p:sp>
    </p:spTree>
    <p:extLst>
      <p:ext uri="{BB962C8B-B14F-4D97-AF65-F5344CB8AC3E}">
        <p14:creationId xmlns:p14="http://schemas.microsoft.com/office/powerpoint/2010/main" val="1938204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94E2B-E4C5-0E4A-65E6-5A523C218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Neuroplasticity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5855BEC-A62B-E751-DEE0-5DD7FA7575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6909" y="2131017"/>
            <a:ext cx="5470443" cy="4726983"/>
          </a:xfrm>
        </p:spPr>
        <p:txBody>
          <a:bodyPr vert="horz" lIns="109728" tIns="109728" rIns="109728" bIns="91440" rtlCol="0" anchor="t"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Plasticity: brain’s ability to change by reorganizing after damage or by building new pathways based on experience.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ea typeface="Meiryo"/>
              </a:rPr>
              <a:t>As brain matures, certain cells take on certain functions and cannot be as readily changed.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After brain injuries, other brain areas can help compensate (e.g. ability to read Braille (touch) is associated with brain regions that handle vision).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A94BFE-E418-9E01-3ECC-C948E6C91C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7352" y="2783585"/>
            <a:ext cx="4647177" cy="2415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8958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57B49AC-1A1A-C054-4724-EE8074D300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3937" y="174983"/>
            <a:ext cx="6163953" cy="6508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4768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623B2B-7EBA-D00F-4DA6-A0FB731A0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Brain Technology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B10EAB-8442-5D50-9A13-61B60472E2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50075" y="2227288"/>
            <a:ext cx="2760611" cy="4630711"/>
          </a:xfrm>
        </p:spPr>
        <p:txBody>
          <a:bodyPr>
            <a:normAutofit/>
          </a:bodyPr>
          <a:lstStyle/>
          <a:p>
            <a:r>
              <a:rPr lang="en-US" dirty="0"/>
              <a:t>Bio-feedback useful in game testing/ development to assess physiological arousal.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Can pinpoint exact moment when participant has a reaction. </a:t>
            </a:r>
          </a:p>
        </p:txBody>
      </p:sp>
      <p:pic>
        <p:nvPicPr>
          <p:cNvPr id="4" name="Stanford video">
            <a:hlinkClick r:id="" action="ppaction://media"/>
            <a:extLst>
              <a:ext uri="{FF2B5EF4-FFF2-40B4-BE49-F238E27FC236}">
                <a16:creationId xmlns:a16="http://schemas.microsoft.com/office/drawing/2014/main" id="{143954CF-FCF9-B5AB-7C77-E60ABF77445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12715" y="2227289"/>
            <a:ext cx="7638019" cy="4296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097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984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D56A9D-B7F4-5339-F162-E91F2EFF1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Brain Technology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955680D-4180-679F-5607-F1F93D1E47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35153" y="2282561"/>
            <a:ext cx="6498285" cy="4689739"/>
          </a:xfrm>
        </p:spPr>
        <p:txBody>
          <a:bodyPr>
            <a:normAutofit fontScale="47500" lnSpcReduction="20000"/>
          </a:bodyPr>
          <a:lstStyle/>
          <a:p>
            <a:r>
              <a:rPr lang="en-US" sz="3400" dirty="0"/>
              <a:t>Electroencephalography (EEGs)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400" dirty="0"/>
              <a:t>Used to study and measure electrical activity of the brain.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400" dirty="0"/>
              <a:t>One of the cheaper and more common measurement tools in game design and research.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400" dirty="0"/>
              <a:t>Electrodes placed on scalp, reads electrical brain waves.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400" dirty="0"/>
              <a:t>Pros: continuous measurement, detects reactions participants might not be aware of having.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400" dirty="0"/>
              <a:t>Cons: causes of physiological reactions are subjective. </a:t>
            </a:r>
          </a:p>
          <a:p>
            <a:r>
              <a:rPr lang="en-US" sz="3400" dirty="0">
                <a:hlinkClick r:id="rId2"/>
              </a:rPr>
              <a:t>https://www.youtube.com/watch?v=rIbfNUA5pWk</a:t>
            </a:r>
            <a:endParaRPr lang="en-US" sz="3400" dirty="0"/>
          </a:p>
          <a:p>
            <a:endParaRPr lang="en-US" dirty="0"/>
          </a:p>
        </p:txBody>
      </p:sp>
      <p:pic>
        <p:nvPicPr>
          <p:cNvPr id="10" name="Picture 3">
            <a:extLst>
              <a:ext uri="{FF2B5EF4-FFF2-40B4-BE49-F238E27FC236}">
                <a16:creationId xmlns:a16="http://schemas.microsoft.com/office/drawing/2014/main" id="{AF1E757B-B265-6498-7CCB-67B18090D0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528293" y="3924014"/>
            <a:ext cx="3406860" cy="195578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FA3B2C8-EF0B-8F52-18F4-C3768E64D4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3408" y="2411143"/>
            <a:ext cx="1247053" cy="1384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608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0C396-B633-E8A3-7240-67E8F41C7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Brain Technology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FE4AF7-92B5-55AE-5ADE-2145AFB8B0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20239" y="2152650"/>
            <a:ext cx="3693161" cy="4489450"/>
          </a:xfrm>
        </p:spPr>
        <p:txBody>
          <a:bodyPr>
            <a:normAutofit/>
          </a:bodyPr>
          <a:lstStyle/>
          <a:p>
            <a:r>
              <a:rPr lang="en-US" dirty="0"/>
              <a:t>Neuroimaging: fMRI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Measures increased blood flow to certain parts of the brain as a person performs different mental functions.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Pokémon study:</a:t>
            </a:r>
          </a:p>
          <a:p>
            <a:r>
              <a:rPr lang="en-US" dirty="0">
                <a:hlinkClick r:id="rId2"/>
              </a:rPr>
              <a:t>https://www.youtube.com/watch?v=kEIuQRHElcQ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206803E-E95D-93E4-6050-95A2585163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740" y="2668719"/>
            <a:ext cx="4975071" cy="2855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7266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37009A-AD4D-1BB4-5701-4812D8BD3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Games &amp; the Brain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274F3F6-0FBC-4E6C-485E-DC4290376D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20240" y="2296313"/>
            <a:ext cx="8770571" cy="465058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Studies of video games and the structure and activity of our brains (</a:t>
            </a:r>
            <a:r>
              <a:rPr lang="en-US" dirty="0" err="1">
                <a:solidFill>
                  <a:schemeClr val="tx1"/>
                </a:solidFill>
              </a:rPr>
              <a:t>Palaus</a:t>
            </a:r>
            <a:r>
              <a:rPr lang="en-US" dirty="0">
                <a:solidFill>
                  <a:schemeClr val="tx1"/>
                </a:solidFill>
              </a:rPr>
              <a:t> et al., 2017; </a:t>
            </a:r>
            <a:r>
              <a:rPr lang="en-US" dirty="0" err="1">
                <a:solidFill>
                  <a:schemeClr val="tx1"/>
                </a:solidFill>
              </a:rPr>
              <a:t>Chaarani</a:t>
            </a:r>
            <a:r>
              <a:rPr lang="en-US" dirty="0">
                <a:solidFill>
                  <a:schemeClr val="tx1"/>
                </a:solidFill>
              </a:rPr>
              <a:t> et al., 2022) </a:t>
            </a:r>
            <a:r>
              <a:rPr lang="en-US" sz="1700" dirty="0">
                <a:solidFill>
                  <a:schemeClr val="tx1"/>
                </a:solidFill>
              </a:rPr>
              <a:t>f</a:t>
            </a:r>
            <a:r>
              <a:rPr lang="en-US" dirty="0">
                <a:solidFill>
                  <a:schemeClr val="tx1"/>
                </a:solidFill>
              </a:rPr>
              <a:t>ound links to: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Improvements in sustained or selective attention.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Improvements in memory.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Improved visuo-spatial skills (enlarged right hippocampus).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Improved hand-eye coordination.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Improved ability to shift between tasks quickly.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Structural changes in neural reward system.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68178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CC40A20-E4D3-EE76-0935-71D73A9A24CC}"/>
              </a:ext>
            </a:extLst>
          </p:cNvPr>
          <p:cNvSpPr/>
          <p:nvPr/>
        </p:nvSpPr>
        <p:spPr>
          <a:xfrm>
            <a:off x="4359213" y="150291"/>
            <a:ext cx="2919614" cy="422818"/>
          </a:xfrm>
          <a:prstGeom prst="rect">
            <a:avLst/>
          </a:prstGeom>
          <a:solidFill>
            <a:srgbClr val="CB2C1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NERVOUS SYSTEM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CD4CD11-FA02-9B81-5CB3-A46F78A407CE}"/>
              </a:ext>
            </a:extLst>
          </p:cNvPr>
          <p:cNvSpPr/>
          <p:nvPr/>
        </p:nvSpPr>
        <p:spPr>
          <a:xfrm>
            <a:off x="7425921" y="728266"/>
            <a:ext cx="4004079" cy="1289048"/>
          </a:xfrm>
          <a:prstGeom prst="rect">
            <a:avLst/>
          </a:prstGeom>
          <a:solidFill>
            <a:srgbClr val="EA9C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/>
          </a:p>
          <a:p>
            <a:pPr algn="ctr"/>
            <a:endParaRPr lang="en-US" sz="2000" b="1" dirty="0"/>
          </a:p>
          <a:p>
            <a:pPr algn="ctr"/>
            <a:r>
              <a:rPr lang="en-US" sz="1600" b="1" dirty="0"/>
              <a:t>Peripheral Nervous 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Responsible for gathering sensory information to send to CNS.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Transmits CNS decisions to other body parts. </a:t>
            </a:r>
          </a:p>
          <a:p>
            <a:endParaRPr lang="en-US" sz="2000" b="1" dirty="0"/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0CC6EC8-9FA9-A934-29F1-4288AB5EAD5A}"/>
              </a:ext>
            </a:extLst>
          </p:cNvPr>
          <p:cNvSpPr/>
          <p:nvPr/>
        </p:nvSpPr>
        <p:spPr>
          <a:xfrm>
            <a:off x="1020156" y="706238"/>
            <a:ext cx="3185274" cy="1311076"/>
          </a:xfrm>
          <a:prstGeom prst="rect">
            <a:avLst/>
          </a:prstGeom>
          <a:solidFill>
            <a:srgbClr val="EA9C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Central Nervous 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 body’s decision maker.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Directs basic life processes and higher-level mental processes.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6E7FBFC-6538-D4B4-6DC8-E3B03884A7F9}"/>
              </a:ext>
            </a:extLst>
          </p:cNvPr>
          <p:cNvSpPr/>
          <p:nvPr/>
        </p:nvSpPr>
        <p:spPr>
          <a:xfrm>
            <a:off x="8340725" y="2565434"/>
            <a:ext cx="2955920" cy="2168334"/>
          </a:xfrm>
          <a:prstGeom prst="rect">
            <a:avLst/>
          </a:prstGeom>
          <a:solidFill>
            <a:srgbClr val="6BA42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Autonomic Nervous 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Regulates involuntary bodily processes (e.g. heart rate, respiration).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Operates automatically without conscious direction.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3761182-3F6E-D9E4-7BA9-7A336F49DBCD}"/>
              </a:ext>
            </a:extLst>
          </p:cNvPr>
          <p:cNvSpPr/>
          <p:nvPr/>
        </p:nvSpPr>
        <p:spPr>
          <a:xfrm>
            <a:off x="5429247" y="2551116"/>
            <a:ext cx="2749550" cy="2182652"/>
          </a:xfrm>
          <a:prstGeom prst="rect">
            <a:avLst/>
          </a:prstGeom>
          <a:solidFill>
            <a:srgbClr val="6BA42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Somatic Nervous 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Carries sensory information to the spinal cord and relays  motor commands.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Controls voluntary movements.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A3D7320-64BB-D936-8555-875E37830DC5}"/>
              </a:ext>
            </a:extLst>
          </p:cNvPr>
          <p:cNvSpPr/>
          <p:nvPr/>
        </p:nvSpPr>
        <p:spPr>
          <a:xfrm>
            <a:off x="2523374" y="2656434"/>
            <a:ext cx="2366124" cy="2671947"/>
          </a:xfrm>
          <a:prstGeom prst="rect">
            <a:avLst/>
          </a:prstGeom>
          <a:solidFill>
            <a:srgbClr val="5D5D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Spinal Cord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Column of nerves between the brain and peripheral nervous system.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Receives sensory input, sends info to the brain, responds with motor output.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8B629C1-C739-C050-E457-63987FEADFA6}"/>
              </a:ext>
            </a:extLst>
          </p:cNvPr>
          <p:cNvSpPr/>
          <p:nvPr/>
        </p:nvSpPr>
        <p:spPr>
          <a:xfrm>
            <a:off x="298450" y="2644383"/>
            <a:ext cx="2012950" cy="1610117"/>
          </a:xfrm>
          <a:prstGeom prst="rect">
            <a:avLst/>
          </a:prstGeom>
          <a:solidFill>
            <a:srgbClr val="5D5D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Brain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Directs activity, processes information, maintains life support.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C2E1B1-1027-D3EA-CB19-CF68672EBE62}"/>
              </a:ext>
            </a:extLst>
          </p:cNvPr>
          <p:cNvSpPr/>
          <p:nvPr/>
        </p:nvSpPr>
        <p:spPr>
          <a:xfrm>
            <a:off x="9537700" y="5159555"/>
            <a:ext cx="2244725" cy="1576534"/>
          </a:xfrm>
          <a:prstGeom prst="rect">
            <a:avLst/>
          </a:prstGeom>
          <a:solidFill>
            <a:srgbClr val="0099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Parasympathetic Nervous 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Calms and conserves energy. 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53923C3-8006-3071-A8DD-D1E0F4B57C7B}"/>
              </a:ext>
            </a:extLst>
          </p:cNvPr>
          <p:cNvSpPr/>
          <p:nvPr/>
        </p:nvSpPr>
        <p:spPr>
          <a:xfrm>
            <a:off x="6610350" y="5172233"/>
            <a:ext cx="2749551" cy="1576533"/>
          </a:xfrm>
          <a:prstGeom prst="rect">
            <a:avLst/>
          </a:prstGeom>
          <a:solidFill>
            <a:srgbClr val="0099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Sympathetic Nervous 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Arouses and expends energy.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Fight or flight responses.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6606863-94AE-7D02-2E02-4EFCE405C8C1}"/>
              </a:ext>
            </a:extLst>
          </p:cNvPr>
          <p:cNvCxnSpPr/>
          <p:nvPr/>
        </p:nvCxnSpPr>
        <p:spPr>
          <a:xfrm>
            <a:off x="2441343" y="2024318"/>
            <a:ext cx="0" cy="26965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FB93FD3-BB27-03EE-B0BE-5525BA94B490}"/>
              </a:ext>
            </a:extLst>
          </p:cNvPr>
          <p:cNvCxnSpPr>
            <a:cxnSpLocks/>
          </p:cNvCxnSpPr>
          <p:nvPr/>
        </p:nvCxnSpPr>
        <p:spPr>
          <a:xfrm>
            <a:off x="1079500" y="2293968"/>
            <a:ext cx="274955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D271256-1105-CEB6-C595-FA8561C72681}"/>
              </a:ext>
            </a:extLst>
          </p:cNvPr>
          <p:cNvCxnSpPr/>
          <p:nvPr/>
        </p:nvCxnSpPr>
        <p:spPr>
          <a:xfrm>
            <a:off x="1079500" y="2293968"/>
            <a:ext cx="0" cy="355376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DF134CA-AD18-866F-997A-1D6F925DD0AF}"/>
              </a:ext>
            </a:extLst>
          </p:cNvPr>
          <p:cNvCxnSpPr>
            <a:cxnSpLocks/>
          </p:cNvCxnSpPr>
          <p:nvPr/>
        </p:nvCxnSpPr>
        <p:spPr>
          <a:xfrm>
            <a:off x="3829050" y="2293968"/>
            <a:ext cx="0" cy="355376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27C60637-78DE-35FF-88FE-8F7B82A238B6}"/>
              </a:ext>
            </a:extLst>
          </p:cNvPr>
          <p:cNvCxnSpPr/>
          <p:nvPr/>
        </p:nvCxnSpPr>
        <p:spPr>
          <a:xfrm>
            <a:off x="4205430" y="1181100"/>
            <a:ext cx="3220491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BDAECF20-8982-764D-0DCD-74BBE7B800F6}"/>
              </a:ext>
            </a:extLst>
          </p:cNvPr>
          <p:cNvCxnSpPr>
            <a:cxnSpLocks/>
            <a:stCxn id="2" idx="2"/>
          </p:cNvCxnSpPr>
          <p:nvPr/>
        </p:nvCxnSpPr>
        <p:spPr>
          <a:xfrm flipH="1">
            <a:off x="5815675" y="573109"/>
            <a:ext cx="3345" cy="607991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DD8762CE-0D42-A72C-37BB-D66FB8A7715C}"/>
              </a:ext>
            </a:extLst>
          </p:cNvPr>
          <p:cNvCxnSpPr>
            <a:cxnSpLocks/>
          </p:cNvCxnSpPr>
          <p:nvPr/>
        </p:nvCxnSpPr>
        <p:spPr>
          <a:xfrm>
            <a:off x="8080143" y="2024318"/>
            <a:ext cx="0" cy="21222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506886AA-F41D-7A02-C58A-B5C148DDDB85}"/>
              </a:ext>
            </a:extLst>
          </p:cNvPr>
          <p:cNvCxnSpPr>
            <a:cxnSpLocks/>
          </p:cNvCxnSpPr>
          <p:nvPr/>
        </p:nvCxnSpPr>
        <p:spPr>
          <a:xfrm>
            <a:off x="6610350" y="2243550"/>
            <a:ext cx="2997200" cy="155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F39EC533-D786-1AB6-83F4-8DB046EFF13F}"/>
              </a:ext>
            </a:extLst>
          </p:cNvPr>
          <p:cNvCxnSpPr>
            <a:cxnSpLocks/>
          </p:cNvCxnSpPr>
          <p:nvPr/>
        </p:nvCxnSpPr>
        <p:spPr>
          <a:xfrm>
            <a:off x="6610350" y="2243705"/>
            <a:ext cx="0" cy="307411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99EFD1D-6C65-22CE-EE91-E1FA2F22EFA8}"/>
              </a:ext>
            </a:extLst>
          </p:cNvPr>
          <p:cNvCxnSpPr>
            <a:cxnSpLocks/>
          </p:cNvCxnSpPr>
          <p:nvPr/>
        </p:nvCxnSpPr>
        <p:spPr>
          <a:xfrm>
            <a:off x="9607550" y="2243705"/>
            <a:ext cx="0" cy="321729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206EE865-5952-D1E6-3611-7951BA8C5583}"/>
              </a:ext>
            </a:extLst>
          </p:cNvPr>
          <p:cNvCxnSpPr>
            <a:cxnSpLocks/>
          </p:cNvCxnSpPr>
          <p:nvPr/>
        </p:nvCxnSpPr>
        <p:spPr>
          <a:xfrm>
            <a:off x="9299801" y="4733768"/>
            <a:ext cx="0" cy="21077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91E2B66F-32EF-96B3-6B17-08292583AA80}"/>
              </a:ext>
            </a:extLst>
          </p:cNvPr>
          <p:cNvCxnSpPr>
            <a:cxnSpLocks/>
          </p:cNvCxnSpPr>
          <p:nvPr/>
        </p:nvCxnSpPr>
        <p:spPr>
          <a:xfrm>
            <a:off x="7829550" y="4944542"/>
            <a:ext cx="2825749" cy="8458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D12A83CB-FBEE-D86E-35E9-1D78901CA3CE}"/>
              </a:ext>
            </a:extLst>
          </p:cNvPr>
          <p:cNvCxnSpPr>
            <a:cxnSpLocks/>
          </p:cNvCxnSpPr>
          <p:nvPr/>
        </p:nvCxnSpPr>
        <p:spPr>
          <a:xfrm>
            <a:off x="7842250" y="4944542"/>
            <a:ext cx="0" cy="215013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B0F83786-678F-E9D4-CC94-08A216F51446}"/>
              </a:ext>
            </a:extLst>
          </p:cNvPr>
          <p:cNvCxnSpPr>
            <a:cxnSpLocks/>
          </p:cNvCxnSpPr>
          <p:nvPr/>
        </p:nvCxnSpPr>
        <p:spPr>
          <a:xfrm>
            <a:off x="10655299" y="4950870"/>
            <a:ext cx="0" cy="215013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29709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767F7-C134-C5F3-6C98-5784CACD0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Nervous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F0FCB8-A82F-50C8-FCF0-01CDC4BE42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20240" y="2062556"/>
            <a:ext cx="8770571" cy="4847008"/>
          </a:xfrm>
        </p:spPr>
        <p:txBody>
          <a:bodyPr>
            <a:normAutofit fontScale="92500"/>
          </a:bodyPr>
          <a:lstStyle/>
          <a:p>
            <a:r>
              <a:rPr lang="en-US" dirty="0"/>
              <a:t>Neurons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Nerve cells found throughout nervous system.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Specialize in electrical and chemical communication.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Sensory: send information to the brain.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Motor: send information from the CNS.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Interneurons: does the work between the sensory input and the motor output.</a:t>
            </a:r>
          </a:p>
          <a:p>
            <a:r>
              <a:rPr lang="en-US" dirty="0"/>
              <a:t>Neurotransmitters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Chemical messengers released across synaptic gaps of neurons.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“Caught” by receptor proteins to bind onto neighboring neurons.</a:t>
            </a:r>
          </a:p>
        </p:txBody>
      </p:sp>
    </p:spTree>
    <p:extLst>
      <p:ext uri="{BB962C8B-B14F-4D97-AF65-F5344CB8AC3E}">
        <p14:creationId xmlns:p14="http://schemas.microsoft.com/office/powerpoint/2010/main" val="9692274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B544DF5-F976-7BDF-434B-5995559826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299" y="294437"/>
            <a:ext cx="11055613" cy="5722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9668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0">
            <a:extLst>
              <a:ext uri="{FF2B5EF4-FFF2-40B4-BE49-F238E27FC236}">
                <a16:creationId xmlns:a16="http://schemas.microsoft.com/office/drawing/2014/main" id="{9E4F8652-D7D1-D14F-2B1A-3A757AEB89C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6275169"/>
              </p:ext>
            </p:extLst>
          </p:nvPr>
        </p:nvGraphicFramePr>
        <p:xfrm>
          <a:off x="1484025" y="138659"/>
          <a:ext cx="9473785" cy="6631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7163800" imgH="4619048" progId="Paint.Picture">
                  <p:embed/>
                </p:oleObj>
              </mc:Choice>
              <mc:Fallback>
                <p:oleObj name="Bitmap Image" r:id="rId2" imgW="7163800" imgH="4619048" progId="Paint.Picture">
                  <p:embed/>
                  <p:pic>
                    <p:nvPicPr>
                      <p:cNvPr id="2" name="Object 10">
                        <a:extLst>
                          <a:ext uri="{FF2B5EF4-FFF2-40B4-BE49-F238E27FC236}">
                            <a16:creationId xmlns:a16="http://schemas.microsoft.com/office/drawing/2014/main" id="{9E4F8652-D7D1-D14F-2B1A-3A757AEB89C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84025" y="138659"/>
                        <a:ext cx="9473785" cy="6631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164802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27035-7FB7-823B-F423-0826C4A3BF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10% of the Brain Myth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32DBCD-3FB0-9B61-4151-AD5BCA11F2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20240" y="2312276"/>
            <a:ext cx="8770571" cy="4342906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If this were true, you could lose 90% of your brain and be unaffected.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Different areas of the brain serve different functions.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Certain parts of the brain are more active depending on the task that is being performed.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Metaphor of physical activity.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Damage to different areas of the brain are associated with different consequences.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78059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08273F-B41C-BFF1-FBC0-082958CEC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Divided Brain</a:t>
            </a:r>
          </a:p>
        </p:txBody>
      </p:sp>
      <p:pic>
        <p:nvPicPr>
          <p:cNvPr id="5" name="Picture 1" descr="Lilien_Fig03-10.jpg">
            <a:extLst>
              <a:ext uri="{FF2B5EF4-FFF2-40B4-BE49-F238E27FC236}">
                <a16:creationId xmlns:a16="http://schemas.microsoft.com/office/drawing/2014/main" id="{E0A3F9E5-8657-4367-2453-BEE6573022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0240" y="2331360"/>
            <a:ext cx="1886987" cy="42789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22B1AC5-E295-0AA4-9527-B7A2B08069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27714" y="2126343"/>
            <a:ext cx="6663096" cy="4637313"/>
          </a:xfrm>
        </p:spPr>
        <p:txBody>
          <a:bodyPr vert="horz" lIns="109728" tIns="109728" rIns="109728" bIns="91440" rtlCol="0" anchor="t">
            <a:noAutofit/>
          </a:bodyPr>
          <a:lstStyle/>
          <a:p>
            <a:r>
              <a:rPr lang="en-US" sz="1600" dirty="0"/>
              <a:t>Hemispheric specialization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Each hemisphere controls the opposite side of the body.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Right hemisphere: spatial and visual functions, attention, memory.</a:t>
            </a:r>
            <a:endParaRPr lang="en-US" sz="1600" dirty="0">
              <a:ea typeface="Meiry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Left hemisphere: speaking, language, math, abstract thinking.</a:t>
            </a:r>
          </a:p>
          <a:p>
            <a:r>
              <a:rPr lang="en-US" sz="1600" dirty="0"/>
              <a:t>Corpus callosum: bundle of nerve fibers that connects and allows communication between the two hemispheres of the cerebrum.</a:t>
            </a:r>
          </a:p>
          <a:p>
            <a:r>
              <a:rPr lang="en-US" sz="1600" dirty="0">
                <a:hlinkClick r:id="rId3"/>
              </a:rPr>
              <a:t>https://www.youtube.com/watch?v=lfGwsAdS9Dc&amp;t=462s</a:t>
            </a:r>
            <a:endParaRPr lang="en-US" sz="1600" dirty="0"/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0401528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34F980-8A93-F1B7-D993-A79D804EBD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Cerebral Cortex</a:t>
            </a:r>
          </a:p>
        </p:txBody>
      </p:sp>
      <p:pic>
        <p:nvPicPr>
          <p:cNvPr id="5" name="Picture 1" descr="Lilien_Fig03-11.jpg">
            <a:extLst>
              <a:ext uri="{FF2B5EF4-FFF2-40B4-BE49-F238E27FC236}">
                <a16:creationId xmlns:a16="http://schemas.microsoft.com/office/drawing/2014/main" id="{096DD46C-2A40-7C31-CA2A-1278BBB13B6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2732" y="2289457"/>
            <a:ext cx="4175760" cy="44213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4FF8273-C3F3-842D-F5C0-E8016E4378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54870" y="2159001"/>
            <a:ext cx="6117020" cy="4699000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solidFill>
                  <a:schemeClr val="tx1"/>
                </a:solidFill>
              </a:rPr>
              <a:t>Cerebral cortex: outermost layer of the brain.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Analyzes sensory info, performs complex brain functions (e.g. reasoning, language).</a:t>
            </a:r>
          </a:p>
          <a:p>
            <a:r>
              <a:rPr lang="en-US" dirty="0">
                <a:solidFill>
                  <a:schemeClr val="tx1"/>
                </a:solidFill>
              </a:rPr>
              <a:t>Frontal Lobe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Attention, planning, abstract thinking.</a:t>
            </a:r>
          </a:p>
          <a:p>
            <a:r>
              <a:rPr lang="en-US" dirty="0">
                <a:solidFill>
                  <a:schemeClr val="tx1"/>
                </a:solidFill>
              </a:rPr>
              <a:t>Occipital Lobe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Vision</a:t>
            </a:r>
          </a:p>
          <a:p>
            <a:r>
              <a:rPr lang="en-US" dirty="0">
                <a:solidFill>
                  <a:schemeClr val="tx1"/>
                </a:solidFill>
              </a:rPr>
              <a:t>Temporal Lobe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Hearing &amp; language</a:t>
            </a:r>
          </a:p>
          <a:p>
            <a:r>
              <a:rPr lang="en-US" dirty="0">
                <a:solidFill>
                  <a:schemeClr val="tx1"/>
                </a:solidFill>
              </a:rPr>
              <a:t>Parietal Lobe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Touch &amp; perception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1815577"/>
      </p:ext>
    </p:extLst>
  </p:cSld>
  <p:clrMapOvr>
    <a:masterClrMapping/>
  </p:clrMapOvr>
</p:sld>
</file>

<file path=ppt/theme/theme1.xml><?xml version="1.0" encoding="utf-8"?>
<a:theme xmlns:a="http://schemas.openxmlformats.org/drawingml/2006/main" name="SketchLinesVTI">
  <a:themeElements>
    <a:clrScheme name="SketchLines">
      <a:dk1>
        <a:sysClr val="windowText" lastClr="000000"/>
      </a:dk1>
      <a:lt1>
        <a:sysClr val="window" lastClr="FFFFFF"/>
      </a:lt1>
      <a:dk2>
        <a:srgbClr val="564E4E"/>
      </a:dk2>
      <a:lt2>
        <a:srgbClr val="EEEBE2"/>
      </a:lt2>
      <a:accent1>
        <a:srgbClr val="E54837"/>
      </a:accent1>
      <a:accent2>
        <a:srgbClr val="947F53"/>
      </a:accent2>
      <a:accent3>
        <a:srgbClr val="BE8D64"/>
      </a:accent3>
      <a:accent4>
        <a:srgbClr val="E0C171"/>
      </a:accent4>
      <a:accent5>
        <a:srgbClr val="968572"/>
      </a:accent5>
      <a:accent6>
        <a:srgbClr val="855D5D"/>
      </a:accent6>
      <a:hlink>
        <a:srgbClr val="CC9900"/>
      </a:hlink>
      <a:folHlink>
        <a:srgbClr val="96A9A9"/>
      </a:folHlink>
    </a:clrScheme>
    <a:fontScheme name="Custom 7">
      <a:majorFont>
        <a:latin typeface="Meiryo"/>
        <a:ea typeface=""/>
        <a:cs typeface=""/>
      </a:majorFont>
      <a:minorFont>
        <a:latin typeface="Meiryo"/>
        <a:ea typeface=""/>
        <a:cs typeface=""/>
      </a:minorFont>
    </a:fontScheme>
    <a:fmtScheme name="Feathered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>
              <a:tint val="50000"/>
              <a:shade val="83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25400" dir="5400000" algn="ctr" rotWithShape="0">
              <a:srgbClr val="000000">
                <a:alpha val="2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LinesVTI" id="{8C0B0F05-C8D0-4078-9615-83E590287484}" vid="{43A7BC57-C1E3-4EE6-BDBC-5422DD574AF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Sketchlines</Template>
  <TotalTime>25911</TotalTime>
  <Words>1215</Words>
  <Application>Microsoft Office PowerPoint</Application>
  <PresentationFormat>Widescreen</PresentationFormat>
  <Paragraphs>146</Paragraphs>
  <Slides>23</Slides>
  <Notes>3</Notes>
  <HiddenSlides>0</HiddenSlides>
  <MMClips>1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Meiryo</vt:lpstr>
      <vt:lpstr>Arial</vt:lpstr>
      <vt:lpstr>Calibri</vt:lpstr>
      <vt:lpstr>Corbel</vt:lpstr>
      <vt:lpstr>Wingdings</vt:lpstr>
      <vt:lpstr>SketchLinesVTI</vt:lpstr>
      <vt:lpstr>Bitmap Image</vt:lpstr>
      <vt:lpstr>Biology of the Mind</vt:lpstr>
      <vt:lpstr>PowerPoint Presentation</vt:lpstr>
      <vt:lpstr>PowerPoint Presentation</vt:lpstr>
      <vt:lpstr>Nervous System</vt:lpstr>
      <vt:lpstr>PowerPoint Presentation</vt:lpstr>
      <vt:lpstr>PowerPoint Presentation</vt:lpstr>
      <vt:lpstr>10% of the Brain Myth </vt:lpstr>
      <vt:lpstr>Divided Brain</vt:lpstr>
      <vt:lpstr>Cerebral Cortex</vt:lpstr>
      <vt:lpstr>Frontal Lobe</vt:lpstr>
      <vt:lpstr>Pre-Frontal Cortex</vt:lpstr>
      <vt:lpstr>Parietal Lobe</vt:lpstr>
      <vt:lpstr>PowerPoint Presentation</vt:lpstr>
      <vt:lpstr>Occipital &amp; Temporal Lobes</vt:lpstr>
      <vt:lpstr>Limbic System</vt:lpstr>
      <vt:lpstr>Limbic System</vt:lpstr>
      <vt:lpstr>Limbic System</vt:lpstr>
      <vt:lpstr>Endocrine System</vt:lpstr>
      <vt:lpstr>Neuroplasticity</vt:lpstr>
      <vt:lpstr>Brain Technology</vt:lpstr>
      <vt:lpstr>Brain Technology</vt:lpstr>
      <vt:lpstr>Brain Technology</vt:lpstr>
      <vt:lpstr>Video Games &amp; the Brain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Wanyi Lai</dc:creator>
  <cp:lastModifiedBy>Wanyi Lai</cp:lastModifiedBy>
  <cp:revision>100</cp:revision>
  <cp:lastPrinted>2023-09-03T19:13:59Z</cp:lastPrinted>
  <dcterms:created xsi:type="dcterms:W3CDTF">2022-11-20T18:16:16Z</dcterms:created>
  <dcterms:modified xsi:type="dcterms:W3CDTF">2024-05-20T17:07:12Z</dcterms:modified>
</cp:coreProperties>
</file>